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C2C"/>
    <a:srgbClr val="40B6E5"/>
    <a:srgbClr val="F1F3F2"/>
    <a:srgbClr val="8BD3E6"/>
    <a:srgbClr val="0B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28157-D7D3-4D4B-AA30-12046560383D}" v="2" dt="2024-01-22T14:22:41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7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r Marie Uran" userId="e91b24ec-dd82-46cc-a40d-a2a70ad207b9" providerId="ADAL" clId="{E5C28157-D7D3-4D4B-AA30-12046560383D}"/>
    <pc:docChg chg="undo redo custSel addSld delSld modSld">
      <pc:chgData name="Inger Marie Uran" userId="e91b24ec-dd82-46cc-a40d-a2a70ad207b9" providerId="ADAL" clId="{E5C28157-D7D3-4D4B-AA30-12046560383D}" dt="2024-01-22T14:25:33.320" v="55" actId="680"/>
      <pc:docMkLst>
        <pc:docMk/>
      </pc:docMkLst>
      <pc:sldChg chg="new">
        <pc:chgData name="Inger Marie Uran" userId="e91b24ec-dd82-46cc-a40d-a2a70ad207b9" providerId="ADAL" clId="{E5C28157-D7D3-4D4B-AA30-12046560383D}" dt="2024-01-22T14:25:33.320" v="55" actId="680"/>
        <pc:sldMkLst>
          <pc:docMk/>
          <pc:sldMk cId="324625318" sldId="256"/>
        </pc:sldMkLst>
      </pc:sldChg>
      <pc:sldChg chg="add del">
        <pc:chgData name="Inger Marie Uran" userId="e91b24ec-dd82-46cc-a40d-a2a70ad207b9" providerId="ADAL" clId="{E5C28157-D7D3-4D4B-AA30-12046560383D}" dt="2024-01-22T14:22:21.072" v="37" actId="2696"/>
        <pc:sldMkLst>
          <pc:docMk/>
          <pc:sldMk cId="976625229" sldId="268"/>
        </pc:sldMkLst>
      </pc:sldChg>
      <pc:sldChg chg="new add del">
        <pc:chgData name="Inger Marie Uran" userId="e91b24ec-dd82-46cc-a40d-a2a70ad207b9" providerId="ADAL" clId="{E5C28157-D7D3-4D4B-AA30-12046560383D}" dt="2024-01-22T14:22:20.925" v="36" actId="2696"/>
        <pc:sldMkLst>
          <pc:docMk/>
          <pc:sldMk cId="237963425" sldId="269"/>
        </pc:sldMkLst>
      </pc:sldChg>
      <pc:sldChg chg="addSp delSp modSp new del mod">
        <pc:chgData name="Inger Marie Uran" userId="e91b24ec-dd82-46cc-a40d-a2a70ad207b9" providerId="ADAL" clId="{E5C28157-D7D3-4D4B-AA30-12046560383D}" dt="2024-01-22T14:25:06.348" v="54" actId="2696"/>
        <pc:sldMkLst>
          <pc:docMk/>
          <pc:sldMk cId="2018180531" sldId="270"/>
        </pc:sldMkLst>
        <pc:spChg chg="del">
          <ac:chgData name="Inger Marie Uran" userId="e91b24ec-dd82-46cc-a40d-a2a70ad207b9" providerId="ADAL" clId="{E5C28157-D7D3-4D4B-AA30-12046560383D}" dt="2024-01-22T14:21:16.062" v="7" actId="478"/>
          <ac:spMkLst>
            <pc:docMk/>
            <pc:sldMk cId="2018180531" sldId="270"/>
            <ac:spMk id="2" creationId="{C3361D6D-D05D-765D-CD2E-2BF98A8E9B55}"/>
          </ac:spMkLst>
        </pc:spChg>
        <pc:spChg chg="add del mod">
          <ac:chgData name="Inger Marie Uran" userId="e91b24ec-dd82-46cc-a40d-a2a70ad207b9" providerId="ADAL" clId="{E5C28157-D7D3-4D4B-AA30-12046560383D}" dt="2024-01-22T14:22:20.471" v="33" actId="478"/>
          <ac:spMkLst>
            <pc:docMk/>
            <pc:sldMk cId="2018180531" sldId="270"/>
            <ac:spMk id="3" creationId="{40F3AFDA-DB36-C7EB-C243-D4DF590A0F34}"/>
          </ac:spMkLst>
        </pc:spChg>
        <pc:picChg chg="add mod">
          <ac:chgData name="Inger Marie Uran" userId="e91b24ec-dd82-46cc-a40d-a2a70ad207b9" providerId="ADAL" clId="{E5C28157-D7D3-4D4B-AA30-12046560383D}" dt="2024-01-22T14:23:15.917" v="52" actId="14100"/>
          <ac:picMkLst>
            <pc:docMk/>
            <pc:sldMk cId="2018180531" sldId="270"/>
            <ac:picMk id="5" creationId="{3DD276DC-0D4E-CA0C-533B-D3172D4B3EDC}"/>
          </ac:picMkLst>
        </pc:picChg>
      </pc:sldChg>
      <pc:sldChg chg="new add del">
        <pc:chgData name="Inger Marie Uran" userId="e91b24ec-dd82-46cc-a40d-a2a70ad207b9" providerId="ADAL" clId="{E5C28157-D7D3-4D4B-AA30-12046560383D}" dt="2024-01-22T14:22:25.832" v="44" actId="2696"/>
        <pc:sldMkLst>
          <pc:docMk/>
          <pc:sldMk cId="551449837" sldId="271"/>
        </pc:sldMkLst>
      </pc:sldChg>
      <pc:sldChg chg="addSp delSp modSp new add del mod">
        <pc:chgData name="Inger Marie Uran" userId="e91b24ec-dd82-46cc-a40d-a2a70ad207b9" providerId="ADAL" clId="{E5C28157-D7D3-4D4B-AA30-12046560383D}" dt="2024-01-22T14:25:05.548" v="53" actId="2696"/>
        <pc:sldMkLst>
          <pc:docMk/>
          <pc:sldMk cId="356130760" sldId="272"/>
        </pc:sldMkLst>
        <pc:spChg chg="add del">
          <ac:chgData name="Inger Marie Uran" userId="e91b24ec-dd82-46cc-a40d-a2a70ad207b9" providerId="ADAL" clId="{E5C28157-D7D3-4D4B-AA30-12046560383D}" dt="2024-01-22T14:22:21.771" v="40" actId="478"/>
          <ac:spMkLst>
            <pc:docMk/>
            <pc:sldMk cId="356130760" sldId="272"/>
            <ac:spMk id="2" creationId="{9E15FA21-E5B1-CDDB-E6C9-96BD76C8A919}"/>
          </ac:spMkLst>
        </pc:spChg>
        <pc:spChg chg="add del">
          <ac:chgData name="Inger Marie Uran" userId="e91b24ec-dd82-46cc-a40d-a2a70ad207b9" providerId="ADAL" clId="{E5C28157-D7D3-4D4B-AA30-12046560383D}" dt="2024-01-22T14:22:22.026" v="41" actId="478"/>
          <ac:spMkLst>
            <pc:docMk/>
            <pc:sldMk cId="356130760" sldId="272"/>
            <ac:spMk id="3" creationId="{12EA17CE-8E82-383E-FCEF-E98338D362C4}"/>
          </ac:spMkLst>
        </pc:spChg>
        <pc:spChg chg="add del">
          <ac:chgData name="Inger Marie Uran" userId="e91b24ec-dd82-46cc-a40d-a2a70ad207b9" providerId="ADAL" clId="{E5C28157-D7D3-4D4B-AA30-12046560383D}" dt="2024-01-22T14:22:22.558" v="42" actId="478"/>
          <ac:spMkLst>
            <pc:docMk/>
            <pc:sldMk cId="356130760" sldId="272"/>
            <ac:spMk id="4" creationId="{30D21206-96EA-13DE-CE64-D7AC6B0E68A0}"/>
          </ac:spMkLst>
        </pc:spChg>
        <pc:spChg chg="add del">
          <ac:chgData name="Inger Marie Uran" userId="e91b24ec-dd82-46cc-a40d-a2a70ad207b9" providerId="ADAL" clId="{E5C28157-D7D3-4D4B-AA30-12046560383D}" dt="2024-01-22T14:22:24.214" v="43" actId="478"/>
          <ac:spMkLst>
            <pc:docMk/>
            <pc:sldMk cId="356130760" sldId="272"/>
            <ac:spMk id="5" creationId="{C26A5586-77EC-DE88-EAAF-81ED992EBBC7}"/>
          </ac:spMkLst>
        </pc:spChg>
        <pc:picChg chg="add mod">
          <ac:chgData name="Inger Marie Uran" userId="e91b24ec-dd82-46cc-a40d-a2a70ad207b9" providerId="ADAL" clId="{E5C28157-D7D3-4D4B-AA30-12046560383D}" dt="2024-01-22T14:23:03.097" v="51" actId="14100"/>
          <ac:picMkLst>
            <pc:docMk/>
            <pc:sldMk cId="356130760" sldId="272"/>
            <ac:picMk id="7" creationId="{2D04122C-458F-27B6-52A7-F3D37802BF4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1024A-DEF0-D84C-8B47-FA238FA1E1BC}" type="datetimeFigureOut">
              <a:rPr lang="nb-NO" smtClean="0"/>
              <a:t>22.01.2024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425BB-5474-8942-9CE6-CB415708B4C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274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24C8D908-F797-9B4F-9FDA-0AB583657D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5400000"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2031113"/>
            <a:ext cx="10752000" cy="2098800"/>
          </a:xfrm>
        </p:spPr>
        <p:txBody>
          <a:bodyPr anchor="b">
            <a:noAutofit/>
          </a:bodyPr>
          <a:lstStyle>
            <a:lvl1pPr algn="l">
              <a:defRPr sz="4800" b="1" i="0" cap="none" spc="-150" baseline="0">
                <a:solidFill>
                  <a:srgbClr val="0B2340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4191114"/>
            <a:ext cx="10752000" cy="628312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rgbClr val="0B234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24491B-4FC6-9E45-A1E8-6C0A2336E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8A5952-D99B-7A45-A50F-E12126BEB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3C3978B-538F-1943-97D0-8DC0E74F8E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09467" y="699446"/>
            <a:ext cx="1230260" cy="1230260"/>
          </a:xfrm>
          <a:custGeom>
            <a:avLst/>
            <a:gdLst>
              <a:gd name="connsiteX0" fmla="*/ 615130 w 1230260"/>
              <a:gd name="connsiteY0" fmla="*/ 0 h 1230260"/>
              <a:gd name="connsiteX1" fmla="*/ 1230260 w 1230260"/>
              <a:gd name="connsiteY1" fmla="*/ 615130 h 1230260"/>
              <a:gd name="connsiteX2" fmla="*/ 615130 w 1230260"/>
              <a:gd name="connsiteY2" fmla="*/ 1230260 h 1230260"/>
              <a:gd name="connsiteX3" fmla="*/ 0 w 1230260"/>
              <a:gd name="connsiteY3" fmla="*/ 615130 h 1230260"/>
              <a:gd name="connsiteX4" fmla="*/ 615130 w 1230260"/>
              <a:gd name="connsiteY4" fmla="*/ 0 h 123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260" h="1230260">
                <a:moveTo>
                  <a:pt x="615130" y="0"/>
                </a:moveTo>
                <a:cubicBezTo>
                  <a:pt x="954857" y="0"/>
                  <a:pt x="1230260" y="275403"/>
                  <a:pt x="1230260" y="615130"/>
                </a:cubicBezTo>
                <a:cubicBezTo>
                  <a:pt x="1230260" y="954857"/>
                  <a:pt x="954857" y="1230260"/>
                  <a:pt x="615130" y="1230260"/>
                </a:cubicBezTo>
                <a:cubicBezTo>
                  <a:pt x="275403" y="1230260"/>
                  <a:pt x="0" y="954857"/>
                  <a:pt x="0" y="615130"/>
                </a:cubicBezTo>
                <a:cubicBezTo>
                  <a:pt x="0" y="275403"/>
                  <a:pt x="275403" y="0"/>
                  <a:pt x="6151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nb-NO" dirty="0"/>
          </a:p>
        </p:txBody>
      </p:sp>
      <p:pic>
        <p:nvPicPr>
          <p:cNvPr id="6" name="Picture 5" descr="A white logo on a black background&#10;&#10;Description automatically generated">
            <a:extLst>
              <a:ext uri="{FF2B5EF4-FFF2-40B4-BE49-F238E27FC236}">
                <a16:creationId xmlns:a16="http://schemas.microsoft.com/office/drawing/2014/main" id="{34A2FB6F-BBC1-66B6-37BE-0FE132516C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348487"/>
            <a:ext cx="2379600" cy="2379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97628"/>
            <a:ext cx="50955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800" b="1" i="0" baseline="0">
                <a:solidFill>
                  <a:srgbClr val="0B234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861971"/>
            <a:ext cx="5095584" cy="3066880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49D30DE-E986-EE4D-AAE3-C9B007ABE63C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376418" y="1897628"/>
            <a:ext cx="50955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800" b="1" i="0" baseline="0">
                <a:solidFill>
                  <a:srgbClr val="0B234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75F5CF7-14AF-1B4B-BB9D-424BBDA6172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76418" y="2861971"/>
            <a:ext cx="5095584" cy="3066880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AC22AE6-C670-CF40-A001-3A4BD1EB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87480"/>
            <a:ext cx="10752000" cy="1192161"/>
          </a:xfrm>
        </p:spPr>
        <p:txBody>
          <a:bodyPr/>
          <a:lstStyle>
            <a:lvl1pPr>
              <a:defRPr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E3198C4-F73D-2349-8443-10FFE65AD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rgbClr val="051C2C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B3774A1-C96D-0A4D-B8E0-A9FF7F697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C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9CB87F1-048B-9F44-8DFB-DB058F55C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97628"/>
            <a:ext cx="50955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800" b="1" i="0" baseline="0">
                <a:solidFill>
                  <a:srgbClr val="0B234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BA01C341-B20F-CF42-B9F1-9FBFE9DD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000" y="2861971"/>
            <a:ext cx="5095584" cy="3066880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502F8AB-8D12-AC43-8A33-3BDEB8191B7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376418" y="1897628"/>
            <a:ext cx="50955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800" b="1" i="0" baseline="0">
                <a:solidFill>
                  <a:srgbClr val="0B234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476130BC-EC10-6742-BC70-C44E8B18EB6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76418" y="2861971"/>
            <a:ext cx="5095584" cy="3066880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C0358DF-C308-7E4A-92A3-CCF4BBBE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87480"/>
            <a:ext cx="10752000" cy="1192161"/>
          </a:xfrm>
        </p:spPr>
        <p:txBody>
          <a:bodyPr/>
          <a:lstStyle>
            <a:lvl1pPr>
              <a:defRPr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A0791A-35C9-284F-B9EE-D0406691E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BD14B2-5AB7-D946-B0CC-15A31B121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1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15062D-EB2B-1A46-8E61-97FDC4045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rgbClr val="051C2C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D3FA6C-C597-B842-8DC1-F51B63C18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C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AA106-1952-B44D-8022-4C711A342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rgbClr val="051C2C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9BB55-FAD1-454E-9D30-8F06E8B14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C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12192000" cy="6857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rgbClr val="0B234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5794981-6A42-7A40-B411-5DD5C61FB8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3824" y="0"/>
            <a:ext cx="6858176" cy="6858000"/>
          </a:xfrm>
          <a:custGeom>
            <a:avLst/>
            <a:gdLst>
              <a:gd name="connsiteX0" fmla="*/ 41006 w 6858176"/>
              <a:gd name="connsiteY0" fmla="*/ 0 h 6858000"/>
              <a:gd name="connsiteX1" fmla="*/ 6858176 w 6858176"/>
              <a:gd name="connsiteY1" fmla="*/ 0 h 6858000"/>
              <a:gd name="connsiteX2" fmla="*/ 6858176 w 6858176"/>
              <a:gd name="connsiteY2" fmla="*/ 6858000 h 6858000"/>
              <a:gd name="connsiteX3" fmla="*/ 873936 w 6858176"/>
              <a:gd name="connsiteY3" fmla="*/ 6858000 h 6858000"/>
              <a:gd name="connsiteX4" fmla="*/ 41006 w 685817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176" h="6858000">
                <a:moveTo>
                  <a:pt x="41006" y="0"/>
                </a:moveTo>
                <a:lnTo>
                  <a:pt x="6858176" y="0"/>
                </a:lnTo>
                <a:lnTo>
                  <a:pt x="6858176" y="6858000"/>
                </a:lnTo>
                <a:lnTo>
                  <a:pt x="873936" y="6858000"/>
                </a:lnTo>
                <a:cubicBezTo>
                  <a:pt x="169142" y="4644361"/>
                  <a:pt x="-113404" y="2317993"/>
                  <a:pt x="41006" y="0"/>
                </a:cubicBezTo>
                <a:close/>
              </a:path>
            </a:pathLst>
          </a:custGeom>
          <a:solidFill>
            <a:srgbClr val="F1F3F2"/>
          </a:solidFill>
        </p:spPr>
        <p:txBody>
          <a:bodyPr wrap="square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EB7F51-7FE2-9A4A-8789-A9A05BEE1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F2203FF-B7F0-BB42-98C6-64D2B422B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 userDrawn="1"/>
        </p:nvSpPr>
        <p:spPr>
          <a:xfrm>
            <a:off x="0" y="376"/>
            <a:ext cx="12192000" cy="6857624"/>
          </a:xfrm>
          <a:prstGeom prst="rect">
            <a:avLst/>
          </a:prstGeom>
          <a:solidFill>
            <a:srgbClr val="40B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rgbClr val="0B234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250B8CD-3984-8343-859B-A3C28770C0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33824" y="0"/>
            <a:ext cx="6858176" cy="6858000"/>
          </a:xfrm>
          <a:custGeom>
            <a:avLst/>
            <a:gdLst>
              <a:gd name="connsiteX0" fmla="*/ 41006 w 6858176"/>
              <a:gd name="connsiteY0" fmla="*/ 0 h 6858000"/>
              <a:gd name="connsiteX1" fmla="*/ 6858176 w 6858176"/>
              <a:gd name="connsiteY1" fmla="*/ 0 h 6858000"/>
              <a:gd name="connsiteX2" fmla="*/ 6858176 w 6858176"/>
              <a:gd name="connsiteY2" fmla="*/ 6858000 h 6858000"/>
              <a:gd name="connsiteX3" fmla="*/ 873936 w 6858176"/>
              <a:gd name="connsiteY3" fmla="*/ 6858000 h 6858000"/>
              <a:gd name="connsiteX4" fmla="*/ 41006 w 685817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176" h="6858000">
                <a:moveTo>
                  <a:pt x="41006" y="0"/>
                </a:moveTo>
                <a:lnTo>
                  <a:pt x="6858176" y="0"/>
                </a:lnTo>
                <a:lnTo>
                  <a:pt x="6858176" y="6858000"/>
                </a:lnTo>
                <a:lnTo>
                  <a:pt x="873936" y="6858000"/>
                </a:lnTo>
                <a:cubicBezTo>
                  <a:pt x="169142" y="4644359"/>
                  <a:pt x="-113404" y="2317991"/>
                  <a:pt x="41006" y="0"/>
                </a:cubicBezTo>
                <a:close/>
              </a:path>
            </a:pathLst>
          </a:custGeom>
          <a:solidFill>
            <a:srgbClr val="F1F3F2"/>
          </a:solidFill>
        </p:spPr>
        <p:txBody>
          <a:bodyPr wrap="square">
            <a:noAutofit/>
          </a:bodyPr>
          <a:lstStyle>
            <a:lvl1pPr>
              <a:defRPr>
                <a:solidFill>
                  <a:srgbClr val="051C2C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nb-NO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FC792AA-2F97-224E-86C9-060E5B354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84303D1-45AD-8A40-84B2-FE23EC82D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 userDrawn="1"/>
        </p:nvSpPr>
        <p:spPr>
          <a:xfrm>
            <a:off x="0" y="376"/>
            <a:ext cx="12192000" cy="6857624"/>
          </a:xfrm>
          <a:prstGeom prst="rect">
            <a:avLst/>
          </a:prstGeom>
          <a:solidFill>
            <a:srgbClr val="40B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5097516"/>
            <a:ext cx="10744200" cy="769883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rgbClr val="0B234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78FF0E8-3F29-5249-AA8D-886B093148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671929"/>
          </a:xfrm>
          <a:custGeom>
            <a:avLst/>
            <a:gdLst>
              <a:gd name="connsiteX0" fmla="*/ 0 w 12192000"/>
              <a:gd name="connsiteY0" fmla="*/ 0 h 4671929"/>
              <a:gd name="connsiteX1" fmla="*/ 12192000 w 12192000"/>
              <a:gd name="connsiteY1" fmla="*/ 0 h 4671929"/>
              <a:gd name="connsiteX2" fmla="*/ 12192000 w 12192000"/>
              <a:gd name="connsiteY2" fmla="*/ 3524229 h 4671929"/>
              <a:gd name="connsiteX3" fmla="*/ 0 w 12192000"/>
              <a:gd name="connsiteY3" fmla="*/ 4583706 h 467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671929">
                <a:moveTo>
                  <a:pt x="0" y="0"/>
                </a:moveTo>
                <a:lnTo>
                  <a:pt x="12192000" y="0"/>
                </a:lnTo>
                <a:lnTo>
                  <a:pt x="12192000" y="3524229"/>
                </a:lnTo>
                <a:cubicBezTo>
                  <a:pt x="8206174" y="4498243"/>
                  <a:pt x="4094327" y="4855560"/>
                  <a:pt x="0" y="4583706"/>
                </a:cubicBezTo>
                <a:close/>
              </a:path>
            </a:pathLst>
          </a:custGeom>
          <a:solidFill>
            <a:srgbClr val="F1F3F2"/>
          </a:solid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nb-NO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39B030-5787-DE4D-8848-B396B29DC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33D29E7-CCA5-9545-A159-2626DB75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0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ption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>
            <a:extLst>
              <a:ext uri="{FF2B5EF4-FFF2-40B4-BE49-F238E27FC236}">
                <a16:creationId xmlns:a16="http://schemas.microsoft.com/office/drawing/2014/main" id="{86F4BE9F-E895-214F-ABA2-2D8E3BD4CC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5334000" y="0"/>
            <a:ext cx="6858000" cy="685800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A6F9991-8A0E-B545-A8AA-F8539C87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685800"/>
            <a:ext cx="10752000" cy="5181600"/>
          </a:xfrm>
        </p:spPr>
        <p:txBody>
          <a:bodyPr anchor="ctr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5400" b="1" i="0" baseline="0">
                <a:solidFill>
                  <a:srgbClr val="0B234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095EBB-78BE-D542-A7F4-FCE0FC67F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0B84E9-5C5B-5940-B31B-CFC845005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7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2160000"/>
            <a:ext cx="4293434" cy="2098800"/>
          </a:xfrm>
        </p:spPr>
        <p:txBody>
          <a:bodyPr anchor="b">
            <a:noAutofit/>
          </a:bodyPr>
          <a:lstStyle>
            <a:lvl1pPr algn="l">
              <a:defRPr sz="4000" b="1" i="0" cap="none" baseline="0">
                <a:solidFill>
                  <a:srgbClr val="051C2C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4320000"/>
            <a:ext cx="4293434" cy="1086237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50888" algn="l"/>
              </a:tabLst>
              <a:defRPr sz="2400">
                <a:solidFill>
                  <a:srgbClr val="051C2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2482583-E43B-D74C-8528-C9FF807C6D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3824" y="0"/>
            <a:ext cx="6858176" cy="6858000"/>
          </a:xfrm>
          <a:custGeom>
            <a:avLst/>
            <a:gdLst>
              <a:gd name="connsiteX0" fmla="*/ 41006 w 6858176"/>
              <a:gd name="connsiteY0" fmla="*/ 0 h 6858000"/>
              <a:gd name="connsiteX1" fmla="*/ 6858176 w 6858176"/>
              <a:gd name="connsiteY1" fmla="*/ 0 h 6858000"/>
              <a:gd name="connsiteX2" fmla="*/ 6858176 w 6858176"/>
              <a:gd name="connsiteY2" fmla="*/ 6858000 h 6858000"/>
              <a:gd name="connsiteX3" fmla="*/ 873936 w 6858176"/>
              <a:gd name="connsiteY3" fmla="*/ 6858000 h 6858000"/>
              <a:gd name="connsiteX4" fmla="*/ 41006 w 685817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176" h="6858000">
                <a:moveTo>
                  <a:pt x="41006" y="0"/>
                </a:moveTo>
                <a:lnTo>
                  <a:pt x="6858176" y="0"/>
                </a:lnTo>
                <a:lnTo>
                  <a:pt x="6858176" y="6858000"/>
                </a:lnTo>
                <a:lnTo>
                  <a:pt x="873936" y="6858000"/>
                </a:lnTo>
                <a:cubicBezTo>
                  <a:pt x="169142" y="4644359"/>
                  <a:pt x="-113404" y="2317991"/>
                  <a:pt x="41006" y="0"/>
                </a:cubicBezTo>
                <a:close/>
              </a:path>
            </a:pathLst>
          </a:custGeom>
          <a:solidFill>
            <a:srgbClr val="F1F3F2"/>
          </a:solidFill>
        </p:spPr>
        <p:txBody>
          <a:bodyPr wrap="square">
            <a:noAutofit/>
          </a:bodyPr>
          <a:lstStyle>
            <a:lvl1pPr>
              <a:defRPr>
                <a:solidFill>
                  <a:srgbClr val="051C2C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nb-NO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FFC4F3-FA89-3042-B0CF-395C6F7DF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14BE9E0-8EFF-7A40-B128-6A367D28A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white logo on a black background&#10;&#10;Description automatically generated">
            <a:extLst>
              <a:ext uri="{FF2B5EF4-FFF2-40B4-BE49-F238E27FC236}">
                <a16:creationId xmlns:a16="http://schemas.microsoft.com/office/drawing/2014/main" id="{72D76C28-560A-6CF3-2D06-93925CFCF1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48487"/>
            <a:ext cx="2379600" cy="23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1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logo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>
            <a:extLst>
              <a:ext uri="{FF2B5EF4-FFF2-40B4-BE49-F238E27FC236}">
                <a16:creationId xmlns:a16="http://schemas.microsoft.com/office/drawing/2014/main" id="{82F62575-2D5D-E844-B447-9AE189ECE7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5334000" y="0"/>
            <a:ext cx="6858000" cy="6858000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2430A1A-091E-3048-B3C2-8B925D225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573868D-C7D3-E146-87E5-7E52FEF25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B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A white logo on a black background&#10;&#10;Description automatically generated">
            <a:extLst>
              <a:ext uri="{FF2B5EF4-FFF2-40B4-BE49-F238E27FC236}">
                <a16:creationId xmlns:a16="http://schemas.microsoft.com/office/drawing/2014/main" id="{27DB23C3-C097-2D01-8E31-BA0E860DD1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17842" y="1273091"/>
            <a:ext cx="4472609" cy="447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09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06D311-58A1-6D48-8449-E95BB99F1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rgbClr val="051C2C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C6A6CC-CF51-2F48-9D27-C12C461D6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C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D1B9C2-3D75-F941-963D-F8EC14A1A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09AA94-2F14-3646-910E-13B33D6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9">
            <a:extLst>
              <a:ext uri="{FF2B5EF4-FFF2-40B4-BE49-F238E27FC236}">
                <a16:creationId xmlns:a16="http://schemas.microsoft.com/office/drawing/2014/main" id="{44873962-9EC9-F84A-8545-52E460C38C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2160000"/>
            <a:ext cx="10752000" cy="2098800"/>
          </a:xfrm>
        </p:spPr>
        <p:txBody>
          <a:bodyPr anchor="b">
            <a:normAutofit/>
          </a:bodyPr>
          <a:lstStyle>
            <a:lvl1pPr algn="l">
              <a:defRPr sz="5400" cap="none" baseline="0"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4320000"/>
            <a:ext cx="10752000" cy="1144800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rgbClr val="0B234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C0D1441-1C3F-4846-B052-FA837EFA8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6C10C8-5AF9-374D-9189-A31B7E925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bg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9">
            <a:extLst>
              <a:ext uri="{FF2B5EF4-FFF2-40B4-BE49-F238E27FC236}">
                <a16:creationId xmlns:a16="http://schemas.microsoft.com/office/drawing/2014/main" id="{50737742-5E0E-4442-AB83-98AC270258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5400000"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2160000"/>
            <a:ext cx="10752000" cy="2098800"/>
          </a:xfrm>
        </p:spPr>
        <p:txBody>
          <a:bodyPr anchor="b">
            <a:normAutofit/>
          </a:bodyPr>
          <a:lstStyle>
            <a:lvl1pPr algn="l">
              <a:defRPr sz="5400" cap="none" baseline="0"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4320000"/>
            <a:ext cx="10752000" cy="1144800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rgbClr val="0B234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C1730F5-6A46-DD4F-A5A3-77F0C5CC1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762BB90-38DC-8C40-9E66-45DF641D9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bg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94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1AD8C71-E770-A045-99A3-717D5F8E2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897628"/>
            <a:ext cx="5099386" cy="4031223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4E5338D-2AC0-284F-A42C-5F2688864BA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2614" y="1897628"/>
            <a:ext cx="5099386" cy="4031223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899006-9F05-7340-9193-1A107C531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AEEFC2-22DA-9943-8E46-478109FFB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B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ue">
    <p:bg>
      <p:bgPr>
        <a:solidFill>
          <a:srgbClr val="40B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234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897628"/>
            <a:ext cx="5099386" cy="4031223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682276E-8466-F144-8405-4E335D2D481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2614" y="1897628"/>
            <a:ext cx="5099386" cy="4031223"/>
          </a:xfrm>
        </p:spPr>
        <p:txBody>
          <a:bodyPr/>
          <a:lstStyle>
            <a:lvl1pPr>
              <a:defRPr baseline="0">
                <a:solidFill>
                  <a:srgbClr val="0B2340"/>
                </a:solidFill>
              </a:defRPr>
            </a:lvl1pPr>
            <a:lvl2pPr>
              <a:defRPr baseline="0">
                <a:solidFill>
                  <a:srgbClr val="0B2340"/>
                </a:solidFill>
              </a:defRPr>
            </a:lvl2pPr>
            <a:lvl3pPr>
              <a:defRPr baseline="0">
                <a:solidFill>
                  <a:srgbClr val="0B2340"/>
                </a:solidFill>
              </a:defRPr>
            </a:lvl3pPr>
            <a:lvl4pPr>
              <a:defRPr baseline="0">
                <a:solidFill>
                  <a:srgbClr val="0B2340"/>
                </a:solidFill>
              </a:defRPr>
            </a:lvl4pPr>
            <a:lvl5pPr>
              <a:defRPr baseline="0">
                <a:solidFill>
                  <a:srgbClr val="0B234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FB82A7-A973-6D4D-A2B3-F6F07D762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384ED65-B2EF-204D-BD7D-F09FB5DD4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chemeClr val="tx1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5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587480"/>
            <a:ext cx="10752000" cy="11921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97628"/>
            <a:ext cx="10752000" cy="4031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1292BA-9F9B-3E4D-9717-50FCEDB0B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0" y="6161026"/>
            <a:ext cx="8454394" cy="29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spc="1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55576B-0AF9-6A48-9CE5-946A07426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83641" y="6161025"/>
            <a:ext cx="1596292" cy="291589"/>
          </a:xfrm>
          <a:prstGeom prst="rect">
            <a:avLst/>
          </a:prstGeom>
        </p:spPr>
        <p:txBody>
          <a:bodyPr anchor="b"/>
          <a:lstStyle>
            <a:lvl1pPr algn="r">
              <a:defRPr sz="900" b="0" i="0">
                <a:solidFill>
                  <a:srgbClr val="051B2C"/>
                </a:solidFill>
                <a:latin typeface="+mn-lt"/>
                <a:ea typeface="Arial" panose="020B0604020202020204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4" r:id="rId5"/>
    <p:sldLayoutId id="2147483651" r:id="rId6"/>
    <p:sldLayoutId id="2147483662" r:id="rId7"/>
    <p:sldLayoutId id="2147483652" r:id="rId8"/>
    <p:sldLayoutId id="2147483665" r:id="rId9"/>
    <p:sldLayoutId id="2147483653" r:id="rId10"/>
    <p:sldLayoutId id="2147483666" r:id="rId11"/>
    <p:sldLayoutId id="2147483654" r:id="rId12"/>
    <p:sldLayoutId id="2147483655" r:id="rId13"/>
    <p:sldLayoutId id="2147483656" r:id="rId14"/>
    <p:sldLayoutId id="2147483657" r:id="rId15"/>
    <p:sldLayoutId id="2147483660" r:id="rId16"/>
    <p:sldLayoutId id="2147483668" r:id="rId17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b="1" i="0" kern="1200" baseline="0">
          <a:solidFill>
            <a:srgbClr val="0B2340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tabLst/>
        <a:defRPr sz="2800" kern="1200" baseline="0">
          <a:solidFill>
            <a:srgbClr val="0B2340"/>
          </a:solidFill>
          <a:latin typeface="+mn-lt"/>
          <a:ea typeface="+mn-ea"/>
          <a:cs typeface="+mn-cs"/>
        </a:defRPr>
      </a:lvl1pPr>
      <a:lvl2pPr marL="800100" indent="-26828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2400" i="0" kern="1200" baseline="0">
          <a:solidFill>
            <a:srgbClr val="0B2340"/>
          </a:solidFill>
          <a:latin typeface="+mn-lt"/>
          <a:ea typeface="+mn-ea"/>
          <a:cs typeface="+mn-cs"/>
        </a:defRPr>
      </a:lvl2pPr>
      <a:lvl3pPr marL="1200150" indent="-21113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tabLst/>
        <a:defRPr sz="2000" kern="1200" baseline="0">
          <a:solidFill>
            <a:srgbClr val="0B2340"/>
          </a:solidFill>
          <a:latin typeface="+mn-lt"/>
          <a:ea typeface="+mn-ea"/>
          <a:cs typeface="+mn-cs"/>
        </a:defRPr>
      </a:lvl3pPr>
      <a:lvl4pPr marL="1651000" indent="-20478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1800" i="0" kern="1200" baseline="0">
          <a:solidFill>
            <a:srgbClr val="0B2340"/>
          </a:solidFill>
          <a:latin typeface="+mn-lt"/>
          <a:ea typeface="+mn-ea"/>
          <a:cs typeface="+mn-cs"/>
        </a:defRPr>
      </a:lvl4pPr>
      <a:lvl5pPr marL="2051050" indent="-14763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tabLst/>
        <a:defRPr sz="1600" kern="1200" baseline="0">
          <a:solidFill>
            <a:srgbClr val="0B2340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C89D-392A-CF9D-37A5-D5342C5DE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48139-BA8B-2EBB-E1F1-889B537EA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1ECE4-D79D-7B52-F5DB-01D62D089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F5DDF-865A-21E2-EEB7-3F13758AD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8C3C77-3A17-A57F-B916-176D816CB0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253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1">
      <a:dk1>
        <a:srgbClr val="0B2340"/>
      </a:dk1>
      <a:lt1>
        <a:srgbClr val="FFFFFF"/>
      </a:lt1>
      <a:dk2>
        <a:srgbClr val="3FB6E5"/>
      </a:dk2>
      <a:lt2>
        <a:srgbClr val="FEFFFE"/>
      </a:lt2>
      <a:accent1>
        <a:srgbClr val="0B2340"/>
      </a:accent1>
      <a:accent2>
        <a:srgbClr val="0284C9"/>
      </a:accent2>
      <a:accent3>
        <a:srgbClr val="8AD2E5"/>
      </a:accent3>
      <a:accent4>
        <a:srgbClr val="5CB8B1"/>
      </a:accent4>
      <a:accent5>
        <a:srgbClr val="96D700"/>
      </a:accent5>
      <a:accent6>
        <a:srgbClr val="8EE2B0"/>
      </a:accent6>
      <a:hlink>
        <a:srgbClr val="0284C9"/>
      </a:hlink>
      <a:folHlink>
        <a:srgbClr val="0B234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7BC11B7A-E199-294E-BA1B-DCAC498CD41B}" vid="{263FA1F2-E3E6-3747-995F-98782B543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Inger Marie Uran</dc:creator>
  <cp:lastModifiedBy>Inger Marie Uran</cp:lastModifiedBy>
  <cp:revision>2</cp:revision>
  <dcterms:created xsi:type="dcterms:W3CDTF">2023-11-13T08:29:37Z</dcterms:created>
  <dcterms:modified xsi:type="dcterms:W3CDTF">2024-01-22T14:25:36Z</dcterms:modified>
</cp:coreProperties>
</file>