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4"/>
    <p:restoredTop sz="94626"/>
  </p:normalViewPr>
  <p:slideViewPr>
    <p:cSldViewPr snapToGrid="0">
      <p:cViewPr varScale="1">
        <p:scale>
          <a:sx n="95" d="100"/>
          <a:sy n="95" d="100"/>
        </p:scale>
        <p:origin x="3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3634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606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442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6498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33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962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922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6880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6350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3030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6027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CF8CF-D200-A74C-A649-F4B8A9009FDB}" type="datetimeFigureOut">
              <a:rPr lang="en-NO" smtClean="0"/>
              <a:t>22/10/2024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BDC9B2-172F-174F-803F-BFEEDF10921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8942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073FD-27B7-CCE9-3FDC-78E627FEA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g with a blue background&#10;&#10;Description automatically generated">
            <a:extLst>
              <a:ext uri="{FF2B5EF4-FFF2-40B4-BE49-F238E27FC236}">
                <a16:creationId xmlns:a16="http://schemas.microsoft.com/office/drawing/2014/main" id="{8E08B739-4505-A2B2-812B-7A95D593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09" y="-54849"/>
            <a:ext cx="7076344" cy="10017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87B982-A6FE-FD10-0509-B9D35CEA81A8}"/>
              </a:ext>
            </a:extLst>
          </p:cNvPr>
          <p:cNvSpPr txBox="1"/>
          <p:nvPr/>
        </p:nvSpPr>
        <p:spPr>
          <a:xfrm>
            <a:off x="-112209" y="6677867"/>
            <a:ext cx="7070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400" b="1" dirty="0">
                <a:solidFill>
                  <a:schemeClr val="bg1"/>
                </a:solidFill>
                <a:latin typeface="FranklinGothicURWDem" pitchFamily="2" charset="77"/>
                <a:ea typeface="Open Sans ExtraBold" pitchFamily="2" charset="0"/>
                <a:cs typeface="Open Sans ExtraBold" pitchFamily="2" charset="0"/>
              </a:rPr>
              <a:t>SNAKK MED</a:t>
            </a:r>
          </a:p>
          <a:p>
            <a:pPr algn="ctr"/>
            <a:r>
              <a:rPr lang="en-NO" sz="4400" b="1" dirty="0">
                <a:solidFill>
                  <a:schemeClr val="bg1"/>
                </a:solidFill>
                <a:latin typeface="FranklinGothicURWDem" pitchFamily="2" charset="77"/>
                <a:ea typeface="Open Sans ExtraBold" pitchFamily="2" charset="0"/>
                <a:cs typeface="Open Sans ExtraBold" pitchFamily="2" charset="0"/>
              </a:rPr>
              <a:t>BYTT TEKST HER</a:t>
            </a:r>
          </a:p>
        </p:txBody>
      </p:sp>
    </p:spTree>
    <p:extLst>
      <p:ext uri="{BB962C8B-B14F-4D97-AF65-F5344CB8AC3E}">
        <p14:creationId xmlns:p14="http://schemas.microsoft.com/office/powerpoint/2010/main" val="351566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dokument" ma:contentTypeID="0x010100C38EF9F1ECEB774C817E0B026413599600849326A2B2F1EB468B836B1FB3373509" ma:contentTypeVersion="19" ma:contentTypeDescription="Opprett et nytt dokument." ma:contentTypeScope="" ma:versionID="82f257225a9feb8e93492be75a3180dc">
  <xsd:schema xmlns:xsd="http://www.w3.org/2001/XMLSchema" xmlns:xs="http://www.w3.org/2001/XMLSchema" xmlns:p="http://schemas.microsoft.com/office/2006/metadata/properties" xmlns:ns2="fe8e7ad5-44e5-4465-9427-1ff533c4f90a" xmlns:ns3="8a6f6434-f71e-471b-a265-276406903c76" targetNamespace="http://schemas.microsoft.com/office/2006/metadata/properties" ma:root="true" ma:fieldsID="f0d540505ac388c068cfa1066e0a05bd" ns2:_="" ns3:_="">
    <xsd:import namespace="fe8e7ad5-44e5-4465-9427-1ff533c4f90a"/>
    <xsd:import namespace="8a6f6434-f71e-471b-a265-276406903c76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ContactPerson" minOccurs="0"/>
                <xsd:element ref="ns2:ContactPersonCompany" minOccurs="0"/>
                <xsd:element ref="ns2:ContactPersonCompanyID" minOccurs="0"/>
                <xsd:element ref="ns2:ContactPersonID" minOccurs="0"/>
                <xsd:element ref="ns2:DocumentDescription" minOccurs="0"/>
                <xsd:element ref="ns2:MailDate" minOccurs="0"/>
                <xsd:element ref="ns2:Direction" minOccurs="0"/>
                <xsd:element ref="ns2:DocLink" minOccurs="0"/>
                <xsd:element ref="ns2:ConversationIndex" minOccurs="0"/>
                <xsd:element ref="ns2:ConversationID" minOccurs="0"/>
                <xsd:element ref="ns2:ConversationTopic" minOccurs="0"/>
                <xsd:element ref="ns2:SiteNo" minOccurs="0"/>
                <xsd:element ref="ns2:EmailPreview" minOccurs="0"/>
                <xsd:element ref="ns2:ParentFolderElement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e7ad5-44e5-4465-9427-1ff533c4f90a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kumenttype" ma:internalName="DocumentType">
      <xsd:simpleType>
        <xsd:restriction base="dms:Choice">
          <xsd:enumeration value="E-post"/>
          <xsd:enumeration value="Dokument"/>
          <xsd:enumeration value="Regneark"/>
          <xsd:enumeration value="PDF"/>
          <xsd:enumeration value="Presentasjon"/>
          <xsd:enumeration value="Bilde"/>
          <xsd:enumeration value="Skjema"/>
          <xsd:enumeration value="Tegning"/>
        </xsd:restriction>
      </xsd:simpleType>
    </xsd:element>
    <xsd:element name="ContactPerson" ma:index="9" nillable="true" ma:displayName="Kontaktperson" ma:internalName="ContactPerson">
      <xsd:simpleType>
        <xsd:restriction base="dms:Text"/>
      </xsd:simpleType>
    </xsd:element>
    <xsd:element name="ContactPersonCompany" ma:index="10" nillable="true" ma:displayName="Kontaktperson selskap" ma:internalName="ContactPersonCompany">
      <xsd:simpleType>
        <xsd:restriction base="dms:Text"/>
      </xsd:simpleType>
    </xsd:element>
    <xsd:element name="ContactPersonCompanyID" ma:index="11" nillable="true" ma:displayName="Kontaktperson selskap ID" ma:internalName="ContactPersonCompanyID">
      <xsd:simpleType>
        <xsd:restriction base="dms:Text"/>
      </xsd:simpleType>
    </xsd:element>
    <xsd:element name="ContactPersonID" ma:index="12" nillable="true" ma:displayName="Kontaktperson ID" ma:internalName="ContactPersonID">
      <xsd:simpleType>
        <xsd:restriction base="dms:Text"/>
      </xsd:simpleType>
    </xsd:element>
    <xsd:element name="DocumentDescription" ma:index="13" nillable="true" ma:displayName="Dokumentbeskrivelse" ma:internalName="DocumentDescription">
      <xsd:simpleType>
        <xsd:restriction base="dms:Note"/>
      </xsd:simpleType>
    </xsd:element>
    <xsd:element name="MailDate" ma:index="14" nillable="true" ma:displayName="E-post dato" ma:format="DateTime" ma:internalName="MailDate">
      <xsd:simpleType>
        <xsd:restriction base="dms:DateTime"/>
      </xsd:simpleType>
    </xsd:element>
    <xsd:element name="Direction" ma:index="15" nillable="true" ma:displayName="E-postretning" ma:internalName="Direction">
      <xsd:simpleType>
        <xsd:restriction base="dms:Choice">
          <xsd:enumeration value="Inngående"/>
          <xsd:enumeration value="Utgående"/>
        </xsd:restriction>
      </xsd:simpleType>
    </xsd:element>
    <xsd:element name="DocLink" ma:index="16" nillable="true" ma:displayName="Dokumentlink" ma:internalName="DocLink">
      <xsd:simpleType>
        <xsd:restriction base="dms:Note"/>
      </xsd:simpleType>
    </xsd:element>
    <xsd:element name="ConversationIndex" ma:index="17" nillable="true" ma:displayName="ConversationIndex" ma:internalName="ConversationIndex">
      <xsd:simpleType>
        <xsd:restriction base="dms:Text"/>
      </xsd:simpleType>
    </xsd:element>
    <xsd:element name="ConversationID" ma:index="18" nillable="true" ma:displayName="Samtale" ma:internalName="ConversationID">
      <xsd:simpleType>
        <xsd:restriction base="dms:Text"/>
      </xsd:simpleType>
    </xsd:element>
    <xsd:element name="ConversationTopic" ma:index="19" nillable="true" ma:displayName="Samtale emne" ma:internalName="ConversationTopic">
      <xsd:simpleType>
        <xsd:restriction base="dms:Text"/>
      </xsd:simpleType>
    </xsd:element>
    <xsd:element name="SiteNo" ma:index="20" nillable="true" ma:displayName="Prosjekt nr" ma:internalName="SiteNo">
      <xsd:simpleType>
        <xsd:restriction base="dms:Text"/>
      </xsd:simpleType>
    </xsd:element>
    <xsd:element name="EmailPreview" ma:index="21" nillable="true" ma:displayName="EmailPreview" ma:internalName="EmailPreview">
      <xsd:simpleType>
        <xsd:restriction base="dms:Note"/>
      </xsd:simpleType>
    </xsd:element>
    <xsd:element name="ParentFolderElements" ma:index="22" nillable="true" ma:displayName="Mapperelasjoner" ma:list="{857d1b16-d6d7-41f8-aa53-fd118f083f8e}" ma:internalName="ParentFolderElements" ma:showField="Title" ma:web="{fe8e7ad5-44e5-4465-9427-1ff533c4f90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3d2a2b0-0628-468b-b511-00c831333aed}" ma:internalName="TaxCatchAll" ma:showField="CatchAllData" ma:web="fe8e7ad5-44e5-4465-9427-1ff533c4f9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f6434-f71e-471b-a265-276406903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Bildemerkelapper" ma:readOnly="false" ma:fieldId="{5cf76f15-5ced-4ddc-b409-7134ff3c332f}" ma:taxonomyMulti="true" ma:sspId="9833873b-4c7c-4e0c-9eba-c1613a3c8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A58D69-A2CC-49C1-B24D-93A0080CEC2D}"/>
</file>

<file path=customXml/itemProps2.xml><?xml version="1.0" encoding="utf-8"?>
<ds:datastoreItem xmlns:ds="http://schemas.openxmlformats.org/officeDocument/2006/customXml" ds:itemID="{7CCA2D92-39A6-4757-9E39-31F46CFAD88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5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FranklinGothicURWDem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Svein Werner Lyngmyr</dc:creator>
  <cp:lastModifiedBy>Svein Werner Lyngmyr</cp:lastModifiedBy>
  <cp:revision>3</cp:revision>
  <dcterms:created xsi:type="dcterms:W3CDTF">2024-10-03T09:51:17Z</dcterms:created>
  <dcterms:modified xsi:type="dcterms:W3CDTF">2024-10-22T09:48:23Z</dcterms:modified>
</cp:coreProperties>
</file>