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C_3A361E4D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4"/>
  </p:notesMasterIdLst>
  <p:sldIdLst>
    <p:sldId id="343" r:id="rId5"/>
    <p:sldId id="335" r:id="rId6"/>
    <p:sldId id="334" r:id="rId7"/>
    <p:sldId id="268" r:id="rId8"/>
    <p:sldId id="348" r:id="rId9"/>
    <p:sldId id="338" r:id="rId10"/>
    <p:sldId id="342" r:id="rId11"/>
    <p:sldId id="357" r:id="rId12"/>
    <p:sldId id="358" r:id="rId13"/>
    <p:sldId id="344" r:id="rId14"/>
    <p:sldId id="321" r:id="rId15"/>
    <p:sldId id="340" r:id="rId16"/>
    <p:sldId id="350" r:id="rId17"/>
    <p:sldId id="359" r:id="rId18"/>
    <p:sldId id="360" r:id="rId19"/>
    <p:sldId id="351" r:id="rId20"/>
    <p:sldId id="341" r:id="rId21"/>
    <p:sldId id="327" r:id="rId22"/>
    <p:sldId id="352" r:id="rId23"/>
    <p:sldId id="331" r:id="rId24"/>
    <p:sldId id="337" r:id="rId25"/>
    <p:sldId id="353" r:id="rId26"/>
    <p:sldId id="294" r:id="rId27"/>
    <p:sldId id="296" r:id="rId28"/>
    <p:sldId id="297" r:id="rId29"/>
    <p:sldId id="298" r:id="rId30"/>
    <p:sldId id="354" r:id="rId31"/>
    <p:sldId id="345" r:id="rId32"/>
    <p:sldId id="299" r:id="rId33"/>
    <p:sldId id="300" r:id="rId34"/>
    <p:sldId id="355" r:id="rId35"/>
    <p:sldId id="333" r:id="rId36"/>
    <p:sldId id="271" r:id="rId37"/>
    <p:sldId id="356" r:id="rId38"/>
    <p:sldId id="339" r:id="rId39"/>
    <p:sldId id="323" r:id="rId40"/>
    <p:sldId id="325" r:id="rId41"/>
    <p:sldId id="349" r:id="rId42"/>
    <p:sldId id="33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6653E-28F4-DBAB-F672-5A599F6EEEF5}" name="Mari Alstad" initials="MA" userId="S::Mari.Alstad@delta.no::c1104094-385e-4638-8160-7d2ae4f4b49e" providerId="AD"/>
  <p188:author id="{BCF83B58-70B6-9D09-9994-4E0D098762AF}" name="Malin Lindstrøm" initials="" userId="S::Malin.Lindstrom@delta.no::77a1a0e8-cab9-4f2a-aa14-3e50fdbd9ca2" providerId="AD"/>
  <p188:author id="{0B8F3B9A-63AD-566C-5D34-93A516D3E2DC}" name="Malin Lindstrøm" initials="ML" userId="S::malin.lindstrom@delta.no::77a1a0e8-cab9-4f2a-aa14-3e50fdbd9ca2" providerId="AD"/>
  <p188:author id="{1933689E-9F9D-5D7F-BF5E-54A91A56A8DF}" name="Merete Norheim Morken" initials="MM" userId="S::merete.norheim.morken@delta.no::06312ee2-5b2f-4cf3-9aa0-385131a9da09" providerId="AD"/>
  <p188:author id="{D66FCFBD-0706-D846-E2EA-249D3B5A6C3E}" name="Øystein Holm-Haagensen" initials="ØH" userId="S::oystein.holm-haagensen@delta.no::fd0d2c72-b238-4989-b874-927fc9f0b006" providerId="AD"/>
  <p188:author id="{F78C3EFE-5FF8-48F8-2FDC-893298EC0B66}" name="Merete Norheim Morken" initials="MM" userId="S::Merete.Norheim.Morken@delta.no::06312ee2-5b2f-4cf3-9aa0-385131a9da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C2C"/>
    <a:srgbClr val="BBDDE6"/>
    <a:srgbClr val="41B6E6"/>
    <a:srgbClr val="40B6E5"/>
    <a:srgbClr val="FF9966"/>
    <a:srgbClr val="F4F4F5"/>
    <a:srgbClr val="8BD3E6"/>
    <a:srgbClr val="97D700"/>
    <a:srgbClr val="8FE2B0"/>
    <a:srgbClr val="5CB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0CB1C-3184-49D6-A7EB-874227B2FFC4}" v="77" dt="2024-12-10T09:28:43.628"/>
    <p1510:client id="{4F6E7EE5-7EF9-4A49-AF0C-221E92CCE306}" v="69" dt="2024-12-09T09:32:32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435" autoAdjust="0"/>
  </p:normalViewPr>
  <p:slideViewPr>
    <p:cSldViewPr snapToGrid="0">
      <p:cViewPr varScale="1">
        <p:scale>
          <a:sx n="56" d="100"/>
          <a:sy n="56" d="100"/>
        </p:scale>
        <p:origin x="16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Lindstrøm" userId="77a1a0e8-cab9-4f2a-aa14-3e50fdbd9ca2" providerId="ADAL" clId="{FB9DC4B4-8C17-42AB-AD9D-DFCD3234C465}"/>
    <pc:docChg chg="custSel modSld">
      <pc:chgData name="Malin Lindstrøm" userId="77a1a0e8-cab9-4f2a-aa14-3e50fdbd9ca2" providerId="ADAL" clId="{FB9DC4B4-8C17-42AB-AD9D-DFCD3234C465}" dt="2024-11-18T14:14:34.704" v="3" actId="962"/>
      <pc:docMkLst>
        <pc:docMk/>
      </pc:docMkLst>
      <pc:sldChg chg="addSp delSp modSp mod">
        <pc:chgData name="Malin Lindstrøm" userId="77a1a0e8-cab9-4f2a-aa14-3e50fdbd9ca2" providerId="ADAL" clId="{FB9DC4B4-8C17-42AB-AD9D-DFCD3234C465}" dt="2024-11-18T14:14:34.704" v="3" actId="962"/>
        <pc:sldMkLst>
          <pc:docMk/>
          <pc:sldMk cId="4143670540" sldId="331"/>
        </pc:sldMkLst>
        <pc:picChg chg="add mod">
          <ac:chgData name="Malin Lindstrøm" userId="77a1a0e8-cab9-4f2a-aa14-3e50fdbd9ca2" providerId="ADAL" clId="{FB9DC4B4-8C17-42AB-AD9D-DFCD3234C465}" dt="2024-11-18T14:14:34.704" v="3" actId="962"/>
          <ac:picMkLst>
            <pc:docMk/>
            <pc:sldMk cId="4143670540" sldId="331"/>
            <ac:picMk id="7" creationId="{16CCC9BD-D610-939B-85E4-2E6BBE32CFB8}"/>
          </ac:picMkLst>
        </pc:picChg>
      </pc:sldChg>
    </pc:docChg>
  </pc:docChgLst>
  <pc:docChgLst>
    <pc:chgData name="Malin Lindstrøm" userId="77a1a0e8-cab9-4f2a-aa14-3e50fdbd9ca2" providerId="ADAL" clId="{52131C3D-4563-4837-BE63-C7782940E798}"/>
    <pc:docChg chg="undo custSel addSld delSld modSld sldOrd modMainMaster">
      <pc:chgData name="Malin Lindstrøm" userId="77a1a0e8-cab9-4f2a-aa14-3e50fdbd9ca2" providerId="ADAL" clId="{52131C3D-4563-4837-BE63-C7782940E798}" dt="2024-10-18T15:26:56.658" v="3412" actId="732"/>
      <pc:docMkLst>
        <pc:docMk/>
      </pc:docMkLst>
      <pc:sldChg chg="addSp delSp modSp mod modCm">
        <pc:chgData name="Malin Lindstrøm" userId="77a1a0e8-cab9-4f2a-aa14-3e50fdbd9ca2" providerId="ADAL" clId="{52131C3D-4563-4837-BE63-C7782940E798}" dt="2024-10-18T13:03:31.383" v="97" actId="2711"/>
        <pc:sldMkLst>
          <pc:docMk/>
          <pc:sldMk cId="976625229" sldId="268"/>
        </pc:sldMkLst>
        <pc:spChg chg="mod">
          <ac:chgData name="Malin Lindstrøm" userId="77a1a0e8-cab9-4f2a-aa14-3e50fdbd9ca2" providerId="ADAL" clId="{52131C3D-4563-4837-BE63-C7782940E798}" dt="2024-10-18T13:03:31.383" v="97" actId="2711"/>
          <ac:spMkLst>
            <pc:docMk/>
            <pc:sldMk cId="976625229" sldId="268"/>
            <ac:spMk id="2" creationId="{E0F91150-8152-7946-A410-DC1CE5A43E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lin Lindstrøm" userId="77a1a0e8-cab9-4f2a-aa14-3e50fdbd9ca2" providerId="ADAL" clId="{52131C3D-4563-4837-BE63-C7782940E798}" dt="2024-10-18T13:02:05.772" v="71" actId="478"/>
              <pc2:cmMkLst xmlns:pc2="http://schemas.microsoft.com/office/powerpoint/2019/9/main/command">
                <pc:docMk/>
                <pc:sldMk cId="976625229" sldId="268"/>
                <pc2:cmMk id="{163DB85C-F0DA-4B96-82F2-7A231FE421FE}"/>
              </pc2:cmMkLst>
            </pc226:cmChg>
          </p:ext>
        </pc:extLst>
      </pc:sldChg>
      <pc:sldChg chg="addSp delSp modSp mod setBg modClrScheme chgLayout">
        <pc:chgData name="Malin Lindstrøm" userId="77a1a0e8-cab9-4f2a-aa14-3e50fdbd9ca2" providerId="ADAL" clId="{52131C3D-4563-4837-BE63-C7782940E798}" dt="2024-10-18T15:26:56.658" v="3412" actId="732"/>
        <pc:sldMkLst>
          <pc:docMk/>
          <pc:sldMk cId="349062842" sldId="271"/>
        </pc:sldMkLst>
        <pc:spChg chg="mod ord">
          <ac:chgData name="Malin Lindstrøm" userId="77a1a0e8-cab9-4f2a-aa14-3e50fdbd9ca2" providerId="ADAL" clId="{52131C3D-4563-4837-BE63-C7782940E798}" dt="2024-10-18T15:16:11.030" v="3248" actId="14100"/>
          <ac:spMkLst>
            <pc:docMk/>
            <pc:sldMk cId="349062842" sldId="271"/>
            <ac:spMk id="2" creationId="{74901866-4A74-F917-7EDA-E66F2C05EA1E}"/>
          </ac:spMkLst>
        </pc:spChg>
        <pc:spChg chg="mod ord">
          <ac:chgData name="Malin Lindstrøm" userId="77a1a0e8-cab9-4f2a-aa14-3e50fdbd9ca2" providerId="ADAL" clId="{52131C3D-4563-4837-BE63-C7782940E798}" dt="2024-10-18T15:16:00.479" v="3247" actId="27636"/>
          <ac:spMkLst>
            <pc:docMk/>
            <pc:sldMk cId="349062842" sldId="271"/>
            <ac:spMk id="3" creationId="{3F775311-5D5B-91D3-24AE-CFB8A2303E1A}"/>
          </ac:spMkLst>
        </pc:spChg>
        <pc:picChg chg="add mod modCrop">
          <ac:chgData name="Malin Lindstrøm" userId="77a1a0e8-cab9-4f2a-aa14-3e50fdbd9ca2" providerId="ADAL" clId="{52131C3D-4563-4837-BE63-C7782940E798}" dt="2024-10-18T15:26:56.658" v="3412" actId="732"/>
          <ac:picMkLst>
            <pc:docMk/>
            <pc:sldMk cId="349062842" sldId="271"/>
            <ac:picMk id="6" creationId="{A6A1E111-8748-D8AF-63D2-573421C26F2A}"/>
          </ac:picMkLst>
        </pc:picChg>
      </pc:sldChg>
      <pc:sldChg chg="del">
        <pc:chgData name="Malin Lindstrøm" userId="77a1a0e8-cab9-4f2a-aa14-3e50fdbd9ca2" providerId="ADAL" clId="{52131C3D-4563-4837-BE63-C7782940E798}" dt="2024-10-18T14:27:24.818" v="2301" actId="47"/>
        <pc:sldMkLst>
          <pc:docMk/>
          <pc:sldMk cId="2638293157" sldId="293"/>
        </pc:sldMkLst>
      </pc:sldChg>
      <pc:sldChg chg="addSp delSp modSp mod setBg modClrScheme chgLayout modNotesTx">
        <pc:chgData name="Malin Lindstrøm" userId="77a1a0e8-cab9-4f2a-aa14-3e50fdbd9ca2" providerId="ADAL" clId="{52131C3D-4563-4837-BE63-C7782940E798}" dt="2024-10-18T14:52:18.482" v="2685" actId="1076"/>
        <pc:sldMkLst>
          <pc:docMk/>
          <pc:sldMk cId="4260089996" sldId="294"/>
        </pc:sldMkLst>
        <pc:spChg chg="mod ord">
          <ac:chgData name="Malin Lindstrøm" userId="77a1a0e8-cab9-4f2a-aa14-3e50fdbd9ca2" providerId="ADAL" clId="{52131C3D-4563-4837-BE63-C7782940E798}" dt="2024-10-18T14:33:34.553" v="2458" actId="122"/>
          <ac:spMkLst>
            <pc:docMk/>
            <pc:sldMk cId="4260089996" sldId="294"/>
            <ac:spMk id="2" creationId="{4D58B294-BCDE-4B41-72DC-8A8298D6C351}"/>
          </ac:spMkLst>
        </pc:spChg>
        <pc:spChg chg="mod ord">
          <ac:chgData name="Malin Lindstrøm" userId="77a1a0e8-cab9-4f2a-aa14-3e50fdbd9ca2" providerId="ADAL" clId="{52131C3D-4563-4837-BE63-C7782940E798}" dt="2024-10-18T14:33:14.548" v="2457" actId="27636"/>
          <ac:spMkLst>
            <pc:docMk/>
            <pc:sldMk cId="4260089996" sldId="294"/>
            <ac:spMk id="3" creationId="{F20CA879-A008-EE6E-8282-9F18CF4C1ED1}"/>
          </ac:spMkLst>
        </pc:spChg>
        <pc:spChg chg="mod ord">
          <ac:chgData name="Malin Lindstrøm" userId="77a1a0e8-cab9-4f2a-aa14-3e50fdbd9ca2" providerId="ADAL" clId="{52131C3D-4563-4837-BE63-C7782940E798}" dt="2024-10-18T14:31:12.330" v="2421" actId="700"/>
          <ac:spMkLst>
            <pc:docMk/>
            <pc:sldMk cId="4260089996" sldId="294"/>
            <ac:spMk id="4" creationId="{DCBA4A17-2AAF-944A-2E3E-4A65F97A8439}"/>
          </ac:spMkLst>
        </pc:spChg>
        <pc:spChg chg="mod ord">
          <ac:chgData name="Malin Lindstrøm" userId="77a1a0e8-cab9-4f2a-aa14-3e50fdbd9ca2" providerId="ADAL" clId="{52131C3D-4563-4837-BE63-C7782940E798}" dt="2024-10-18T14:31:12.330" v="2421" actId="700"/>
          <ac:spMkLst>
            <pc:docMk/>
            <pc:sldMk cId="4260089996" sldId="294"/>
            <ac:spMk id="5" creationId="{070AFF06-D552-80A4-A916-9FDC39C4B63F}"/>
          </ac:spMkLst>
        </pc:spChg>
        <pc:spChg chg="mod ord">
          <ac:chgData name="Malin Lindstrøm" userId="77a1a0e8-cab9-4f2a-aa14-3e50fdbd9ca2" providerId="ADAL" clId="{52131C3D-4563-4837-BE63-C7782940E798}" dt="2024-10-18T14:34:23.433" v="2466" actId="20577"/>
          <ac:spMkLst>
            <pc:docMk/>
            <pc:sldMk cId="4260089996" sldId="294"/>
            <ac:spMk id="6" creationId="{E177A88F-8F5A-DC00-825A-F40069A8F7D0}"/>
          </ac:spMkLst>
        </pc:spChg>
        <pc:spChg chg="mod ord">
          <ac:chgData name="Malin Lindstrøm" userId="77a1a0e8-cab9-4f2a-aa14-3e50fdbd9ca2" providerId="ADAL" clId="{52131C3D-4563-4837-BE63-C7782940E798}" dt="2024-10-18T14:32:34.533" v="2441" actId="20577"/>
          <ac:spMkLst>
            <pc:docMk/>
            <pc:sldMk cId="4260089996" sldId="294"/>
            <ac:spMk id="7" creationId="{7F9D72BA-CC7E-9F1E-52BC-80B6DBBAAEA0}"/>
          </ac:spMkLst>
        </pc:spChg>
        <pc:spChg chg="mod ord">
          <ac:chgData name="Malin Lindstrøm" userId="77a1a0e8-cab9-4f2a-aa14-3e50fdbd9ca2" providerId="ADAL" clId="{52131C3D-4563-4837-BE63-C7782940E798}" dt="2024-10-18T14:31:12.330" v="2421" actId="700"/>
          <ac:spMkLst>
            <pc:docMk/>
            <pc:sldMk cId="4260089996" sldId="294"/>
            <ac:spMk id="8" creationId="{6FF4BE85-04D4-D790-5A1B-FBF1FF31918F}"/>
          </ac:spMkLst>
        </pc:spChg>
        <pc:spChg chg="add mod">
          <ac:chgData name="Malin Lindstrøm" userId="77a1a0e8-cab9-4f2a-aa14-3e50fdbd9ca2" providerId="ADAL" clId="{52131C3D-4563-4837-BE63-C7782940E798}" dt="2024-10-18T14:49:37.931" v="2651" actId="1582"/>
          <ac:spMkLst>
            <pc:docMk/>
            <pc:sldMk cId="4260089996" sldId="294"/>
            <ac:spMk id="11" creationId="{05CFCD15-4B1D-F3E5-8733-B9BB5888D19F}"/>
          </ac:spMkLst>
        </pc:spChg>
        <pc:spChg chg="add mod">
          <ac:chgData name="Malin Lindstrøm" userId="77a1a0e8-cab9-4f2a-aa14-3e50fdbd9ca2" providerId="ADAL" clId="{52131C3D-4563-4837-BE63-C7782940E798}" dt="2024-10-18T14:52:18.482" v="2685" actId="1076"/>
          <ac:spMkLst>
            <pc:docMk/>
            <pc:sldMk cId="4260089996" sldId="294"/>
            <ac:spMk id="12" creationId="{85E5193C-52F8-39F2-4EA2-D0D888BE0C46}"/>
          </ac:spMkLst>
        </pc:spChg>
      </pc:sldChg>
      <pc:sldChg chg="addSp delSp modSp mod setBg modClrScheme chgLayout">
        <pc:chgData name="Malin Lindstrøm" userId="77a1a0e8-cab9-4f2a-aa14-3e50fdbd9ca2" providerId="ADAL" clId="{52131C3D-4563-4837-BE63-C7782940E798}" dt="2024-10-18T14:52:34.351" v="2689" actId="1076"/>
        <pc:sldMkLst>
          <pc:docMk/>
          <pc:sldMk cId="3751184556" sldId="296"/>
        </pc:sldMkLst>
        <pc:spChg chg="mod ord">
          <ac:chgData name="Malin Lindstrøm" userId="77a1a0e8-cab9-4f2a-aa14-3e50fdbd9ca2" providerId="ADAL" clId="{52131C3D-4563-4837-BE63-C7782940E798}" dt="2024-10-18T14:48:35.389" v="2645" actId="700"/>
          <ac:spMkLst>
            <pc:docMk/>
            <pc:sldMk cId="3751184556" sldId="296"/>
            <ac:spMk id="2" creationId="{C089DD91-3BFF-93C9-983B-9E44B1DA5E72}"/>
          </ac:spMkLst>
        </pc:spChg>
        <pc:spChg chg="mod ord">
          <ac:chgData name="Malin Lindstrøm" userId="77a1a0e8-cab9-4f2a-aa14-3e50fdbd9ca2" providerId="ADAL" clId="{52131C3D-4563-4837-BE63-C7782940E798}" dt="2024-10-18T14:48:44.166" v="2646" actId="1076"/>
          <ac:spMkLst>
            <pc:docMk/>
            <pc:sldMk cId="3751184556" sldId="296"/>
            <ac:spMk id="3" creationId="{ADC2430A-E720-D6FB-56CA-2E9ADDEFECDE}"/>
          </ac:spMkLst>
        </pc:spChg>
        <pc:spChg chg="mod ord">
          <ac:chgData name="Malin Lindstrøm" userId="77a1a0e8-cab9-4f2a-aa14-3e50fdbd9ca2" providerId="ADAL" clId="{52131C3D-4563-4837-BE63-C7782940E798}" dt="2024-10-18T14:48:35.389" v="2645" actId="700"/>
          <ac:spMkLst>
            <pc:docMk/>
            <pc:sldMk cId="3751184556" sldId="296"/>
            <ac:spMk id="4" creationId="{DDAE4468-1B21-5A60-0F19-97A360D3F319}"/>
          </ac:spMkLst>
        </pc:spChg>
        <pc:spChg chg="mod ord">
          <ac:chgData name="Malin Lindstrøm" userId="77a1a0e8-cab9-4f2a-aa14-3e50fdbd9ca2" providerId="ADAL" clId="{52131C3D-4563-4837-BE63-C7782940E798}" dt="2024-10-18T14:48:35.389" v="2645" actId="700"/>
          <ac:spMkLst>
            <pc:docMk/>
            <pc:sldMk cId="3751184556" sldId="296"/>
            <ac:spMk id="5" creationId="{67812C7E-C50C-1578-E4D0-35397A8EC763}"/>
          </ac:spMkLst>
        </pc:spChg>
        <pc:spChg chg="add mod">
          <ac:chgData name="Malin Lindstrøm" userId="77a1a0e8-cab9-4f2a-aa14-3e50fdbd9ca2" providerId="ADAL" clId="{52131C3D-4563-4837-BE63-C7782940E798}" dt="2024-10-18T14:49:22.679" v="2650" actId="1582"/>
          <ac:spMkLst>
            <pc:docMk/>
            <pc:sldMk cId="3751184556" sldId="296"/>
            <ac:spMk id="7" creationId="{EB7D5A5C-5DDB-3600-2D5F-44B9692BB84A}"/>
          </ac:spMkLst>
        </pc:spChg>
        <pc:spChg chg="add mod">
          <ac:chgData name="Malin Lindstrøm" userId="77a1a0e8-cab9-4f2a-aa14-3e50fdbd9ca2" providerId="ADAL" clId="{52131C3D-4563-4837-BE63-C7782940E798}" dt="2024-10-18T14:52:34.351" v="2689" actId="1076"/>
          <ac:spMkLst>
            <pc:docMk/>
            <pc:sldMk cId="3751184556" sldId="296"/>
            <ac:spMk id="12" creationId="{A0C0AC37-CAC8-D9D1-A6F8-872824ADA2A1}"/>
          </ac:spMkLst>
        </pc:spChg>
        <pc:picChg chg="add mod">
          <ac:chgData name="Malin Lindstrøm" userId="77a1a0e8-cab9-4f2a-aa14-3e50fdbd9ca2" providerId="ADAL" clId="{52131C3D-4563-4837-BE63-C7782940E798}" dt="2024-10-18T14:47:34.049" v="2634" actId="1076"/>
          <ac:picMkLst>
            <pc:docMk/>
            <pc:sldMk cId="3751184556" sldId="296"/>
            <ac:picMk id="11" creationId="{7B1B5C15-5D4F-15F9-CBC3-DFE02D662AED}"/>
          </ac:picMkLst>
        </pc:picChg>
      </pc:sldChg>
      <pc:sldChg chg="addSp modSp mod setBg modClrScheme modCm chgLayout modNotesTx">
        <pc:chgData name="Malin Lindstrøm" userId="77a1a0e8-cab9-4f2a-aa14-3e50fdbd9ca2" providerId="ADAL" clId="{52131C3D-4563-4837-BE63-C7782940E798}" dt="2024-10-18T14:55:04.808" v="2763" actId="14100"/>
        <pc:sldMkLst>
          <pc:docMk/>
          <pc:sldMk cId="2101691290" sldId="297"/>
        </pc:sldMkLst>
        <pc:spChg chg="mod ord">
          <ac:chgData name="Malin Lindstrøm" userId="77a1a0e8-cab9-4f2a-aa14-3e50fdbd9ca2" providerId="ADAL" clId="{52131C3D-4563-4837-BE63-C7782940E798}" dt="2024-10-18T14:51:48.631" v="2679" actId="20577"/>
          <ac:spMkLst>
            <pc:docMk/>
            <pc:sldMk cId="2101691290" sldId="297"/>
            <ac:spMk id="2" creationId="{B3817AA7-2C67-DD29-42AE-F9BF12745A70}"/>
          </ac:spMkLst>
        </pc:spChg>
        <pc:spChg chg="mod ord">
          <ac:chgData name="Malin Lindstrøm" userId="77a1a0e8-cab9-4f2a-aa14-3e50fdbd9ca2" providerId="ADAL" clId="{52131C3D-4563-4837-BE63-C7782940E798}" dt="2024-10-18T14:53:33.510" v="2702" actId="14100"/>
          <ac:spMkLst>
            <pc:docMk/>
            <pc:sldMk cId="2101691290" sldId="297"/>
            <ac:spMk id="3" creationId="{0A14847B-A2AC-9610-9083-2D1E7280717B}"/>
          </ac:spMkLst>
        </pc:spChg>
        <pc:spChg chg="mod ord">
          <ac:chgData name="Malin Lindstrøm" userId="77a1a0e8-cab9-4f2a-aa14-3e50fdbd9ca2" providerId="ADAL" clId="{52131C3D-4563-4837-BE63-C7782940E798}" dt="2024-10-18T14:50:10.441" v="2653" actId="700"/>
          <ac:spMkLst>
            <pc:docMk/>
            <pc:sldMk cId="2101691290" sldId="297"/>
            <ac:spMk id="4" creationId="{13E76DEA-82C0-C08B-E0CA-50BAB112C060}"/>
          </ac:spMkLst>
        </pc:spChg>
        <pc:spChg chg="mod ord">
          <ac:chgData name="Malin Lindstrøm" userId="77a1a0e8-cab9-4f2a-aa14-3e50fdbd9ca2" providerId="ADAL" clId="{52131C3D-4563-4837-BE63-C7782940E798}" dt="2024-10-18T14:50:10.441" v="2653" actId="700"/>
          <ac:spMkLst>
            <pc:docMk/>
            <pc:sldMk cId="2101691290" sldId="297"/>
            <ac:spMk id="5" creationId="{0BF8A76F-11CE-39D6-6521-8C174979BE82}"/>
          </ac:spMkLst>
        </pc:spChg>
        <pc:spChg chg="add mod">
          <ac:chgData name="Malin Lindstrøm" userId="77a1a0e8-cab9-4f2a-aa14-3e50fdbd9ca2" providerId="ADAL" clId="{52131C3D-4563-4837-BE63-C7782940E798}" dt="2024-10-18T14:52:03" v="2682" actId="1076"/>
          <ac:spMkLst>
            <pc:docMk/>
            <pc:sldMk cId="2101691290" sldId="297"/>
            <ac:spMk id="6" creationId="{975C2DBA-53E1-7C02-D593-8BFB8DCD0AC9}"/>
          </ac:spMkLst>
        </pc:spChg>
        <pc:spChg chg="add mod">
          <ac:chgData name="Malin Lindstrøm" userId="77a1a0e8-cab9-4f2a-aa14-3e50fdbd9ca2" providerId="ADAL" clId="{52131C3D-4563-4837-BE63-C7782940E798}" dt="2024-10-18T14:55:04.808" v="2763" actId="14100"/>
          <ac:spMkLst>
            <pc:docMk/>
            <pc:sldMk cId="2101691290" sldId="297"/>
            <ac:spMk id="7" creationId="{086E9478-C4AD-F178-F3A8-4E0CDA54795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lin Lindstrøm" userId="77a1a0e8-cab9-4f2a-aa14-3e50fdbd9ca2" providerId="ADAL" clId="{52131C3D-4563-4837-BE63-C7782940E798}" dt="2024-10-18T14:53:26.104" v="2701" actId="20577"/>
              <pc2:cmMkLst xmlns:pc2="http://schemas.microsoft.com/office/powerpoint/2019/9/main/command">
                <pc:docMk/>
                <pc:sldMk cId="2101691290" sldId="297"/>
                <pc2:cmMk id="{F3E1B50E-67EE-4203-ACB3-1C46F19D4092}"/>
              </pc2:cmMkLst>
            </pc226:cmChg>
            <pc226:cmChg xmlns:pc226="http://schemas.microsoft.com/office/powerpoint/2022/06/main/command" chg="mod">
              <pc226:chgData name="Malin Lindstrøm" userId="77a1a0e8-cab9-4f2a-aa14-3e50fdbd9ca2" providerId="ADAL" clId="{52131C3D-4563-4837-BE63-C7782940E798}" dt="2024-10-18T14:53:26.104" v="2701" actId="20577"/>
              <pc2:cmMkLst xmlns:pc2="http://schemas.microsoft.com/office/powerpoint/2019/9/main/command">
                <pc:docMk/>
                <pc:sldMk cId="2101691290" sldId="297"/>
                <pc2:cmMk id="{518A0188-7A6B-4F73-A7D7-4393ECA3AD91}"/>
              </pc2:cmMkLst>
            </pc226:cmChg>
          </p:ext>
        </pc:extLst>
      </pc:sldChg>
      <pc:sldChg chg="addSp modSp mod setBg modClrScheme chgLayout">
        <pc:chgData name="Malin Lindstrøm" userId="77a1a0e8-cab9-4f2a-aa14-3e50fdbd9ca2" providerId="ADAL" clId="{52131C3D-4563-4837-BE63-C7782940E798}" dt="2024-10-18T15:00:18.592" v="2878" actId="12"/>
        <pc:sldMkLst>
          <pc:docMk/>
          <pc:sldMk cId="4113545883" sldId="298"/>
        </pc:sldMkLst>
        <pc:spChg chg="mod ord">
          <ac:chgData name="Malin Lindstrøm" userId="77a1a0e8-cab9-4f2a-aa14-3e50fdbd9ca2" providerId="ADAL" clId="{52131C3D-4563-4837-BE63-C7782940E798}" dt="2024-10-18T14:55:51.860" v="2765" actId="20577"/>
          <ac:spMkLst>
            <pc:docMk/>
            <pc:sldMk cId="4113545883" sldId="298"/>
            <ac:spMk id="2" creationId="{80FF7708-3C56-B254-D955-16CF2EBAC668}"/>
          </ac:spMkLst>
        </pc:spChg>
        <pc:spChg chg="mod ord">
          <ac:chgData name="Malin Lindstrøm" userId="77a1a0e8-cab9-4f2a-aa14-3e50fdbd9ca2" providerId="ADAL" clId="{52131C3D-4563-4837-BE63-C7782940E798}" dt="2024-10-18T14:57:48.258" v="2809" actId="113"/>
          <ac:spMkLst>
            <pc:docMk/>
            <pc:sldMk cId="4113545883" sldId="298"/>
            <ac:spMk id="3" creationId="{59AC4E4E-9DEA-621B-D44B-C794EB99039A}"/>
          </ac:spMkLst>
        </pc:spChg>
        <pc:spChg chg="mod ord">
          <ac:chgData name="Malin Lindstrøm" userId="77a1a0e8-cab9-4f2a-aa14-3e50fdbd9ca2" providerId="ADAL" clId="{52131C3D-4563-4837-BE63-C7782940E798}" dt="2024-10-18T14:55:45.368" v="2764" actId="700"/>
          <ac:spMkLst>
            <pc:docMk/>
            <pc:sldMk cId="4113545883" sldId="298"/>
            <ac:spMk id="4" creationId="{34120575-0AE1-7C07-4024-CA1C49508C69}"/>
          </ac:spMkLst>
        </pc:spChg>
        <pc:spChg chg="mod ord">
          <ac:chgData name="Malin Lindstrøm" userId="77a1a0e8-cab9-4f2a-aa14-3e50fdbd9ca2" providerId="ADAL" clId="{52131C3D-4563-4837-BE63-C7782940E798}" dt="2024-10-18T14:55:45.368" v="2764" actId="700"/>
          <ac:spMkLst>
            <pc:docMk/>
            <pc:sldMk cId="4113545883" sldId="298"/>
            <ac:spMk id="5" creationId="{2950B161-C6A4-FDD4-A983-78F82957EE72}"/>
          </ac:spMkLst>
        </pc:spChg>
        <pc:spChg chg="add mod">
          <ac:chgData name="Malin Lindstrøm" userId="77a1a0e8-cab9-4f2a-aa14-3e50fdbd9ca2" providerId="ADAL" clId="{52131C3D-4563-4837-BE63-C7782940E798}" dt="2024-10-18T14:56:02.986" v="2767" actId="1076"/>
          <ac:spMkLst>
            <pc:docMk/>
            <pc:sldMk cId="4113545883" sldId="298"/>
            <ac:spMk id="6" creationId="{A8B3944A-CBA5-7903-D08C-9C1C061C7E6F}"/>
          </ac:spMkLst>
        </pc:spChg>
        <pc:spChg chg="add mod">
          <ac:chgData name="Malin Lindstrøm" userId="77a1a0e8-cab9-4f2a-aa14-3e50fdbd9ca2" providerId="ADAL" clId="{52131C3D-4563-4837-BE63-C7782940E798}" dt="2024-10-18T15:00:18.592" v="2878" actId="12"/>
          <ac:spMkLst>
            <pc:docMk/>
            <pc:sldMk cId="4113545883" sldId="298"/>
            <ac:spMk id="7" creationId="{341A393E-7213-F166-A8AA-2B1396AFCD8A}"/>
          </ac:spMkLst>
        </pc:spChg>
      </pc:sldChg>
      <pc:sldChg chg="addSp delSp modSp mod setBg modClrScheme delAnim chgLayout">
        <pc:chgData name="Malin Lindstrøm" userId="77a1a0e8-cab9-4f2a-aa14-3e50fdbd9ca2" providerId="ADAL" clId="{52131C3D-4563-4837-BE63-C7782940E798}" dt="2024-10-18T15:05:51.961" v="3120" actId="1076"/>
        <pc:sldMkLst>
          <pc:docMk/>
          <pc:sldMk cId="462033290" sldId="299"/>
        </pc:sldMkLst>
        <pc:spChg chg="mod ord">
          <ac:chgData name="Malin Lindstrøm" userId="77a1a0e8-cab9-4f2a-aa14-3e50fdbd9ca2" providerId="ADAL" clId="{52131C3D-4563-4837-BE63-C7782940E798}" dt="2024-10-18T15:05:37.959" v="3118" actId="20577"/>
          <ac:spMkLst>
            <pc:docMk/>
            <pc:sldMk cId="462033290" sldId="299"/>
            <ac:spMk id="2" creationId="{1552E76A-37F8-A606-A0C8-9C43AC204118}"/>
          </ac:spMkLst>
        </pc:spChg>
        <pc:spChg chg="mod ord">
          <ac:chgData name="Malin Lindstrøm" userId="77a1a0e8-cab9-4f2a-aa14-3e50fdbd9ca2" providerId="ADAL" clId="{52131C3D-4563-4837-BE63-C7782940E798}" dt="2024-10-18T15:04:38.176" v="3089"/>
          <ac:spMkLst>
            <pc:docMk/>
            <pc:sldMk cId="462033290" sldId="299"/>
            <ac:spMk id="3" creationId="{D4D0006B-EEC8-D341-04D7-274BFD5BD41F}"/>
          </ac:spMkLst>
        </pc:spChg>
        <pc:spChg chg="mod ord">
          <ac:chgData name="Malin Lindstrøm" userId="77a1a0e8-cab9-4f2a-aa14-3e50fdbd9ca2" providerId="ADAL" clId="{52131C3D-4563-4837-BE63-C7782940E798}" dt="2024-10-18T15:04:27.570" v="3087" actId="700"/>
          <ac:spMkLst>
            <pc:docMk/>
            <pc:sldMk cId="462033290" sldId="299"/>
            <ac:spMk id="4" creationId="{01BA4F5E-EAC9-DF9F-9CDE-B862232AAD60}"/>
          </ac:spMkLst>
        </pc:spChg>
        <pc:spChg chg="mod ord">
          <ac:chgData name="Malin Lindstrøm" userId="77a1a0e8-cab9-4f2a-aa14-3e50fdbd9ca2" providerId="ADAL" clId="{52131C3D-4563-4837-BE63-C7782940E798}" dt="2024-10-18T15:04:27.570" v="3087" actId="700"/>
          <ac:spMkLst>
            <pc:docMk/>
            <pc:sldMk cId="462033290" sldId="299"/>
            <ac:spMk id="5" creationId="{ED6F20CA-FF13-BE0C-8264-8D2589515FCF}"/>
          </ac:spMkLst>
        </pc:spChg>
        <pc:spChg chg="add mod">
          <ac:chgData name="Malin Lindstrøm" userId="77a1a0e8-cab9-4f2a-aa14-3e50fdbd9ca2" providerId="ADAL" clId="{52131C3D-4563-4837-BE63-C7782940E798}" dt="2024-10-18T15:05:26.176" v="3116" actId="14100"/>
          <ac:spMkLst>
            <pc:docMk/>
            <pc:sldMk cId="462033290" sldId="299"/>
            <ac:spMk id="9" creationId="{3350D85E-C9E6-ED73-D9E9-A6E2F0C311A7}"/>
          </ac:spMkLst>
        </pc:spChg>
        <pc:spChg chg="add mod">
          <ac:chgData name="Malin Lindstrøm" userId="77a1a0e8-cab9-4f2a-aa14-3e50fdbd9ca2" providerId="ADAL" clId="{52131C3D-4563-4837-BE63-C7782940E798}" dt="2024-10-18T15:05:51.961" v="3120" actId="1076"/>
          <ac:spMkLst>
            <pc:docMk/>
            <pc:sldMk cId="462033290" sldId="299"/>
            <ac:spMk id="11" creationId="{5EB33780-B2E4-215C-3F5F-12667ADBCD3C}"/>
          </ac:spMkLst>
        </pc:spChg>
      </pc:sldChg>
      <pc:sldChg chg="addSp modSp mod setBg modClrScheme chgLayout">
        <pc:chgData name="Malin Lindstrøm" userId="77a1a0e8-cab9-4f2a-aa14-3e50fdbd9ca2" providerId="ADAL" clId="{52131C3D-4563-4837-BE63-C7782940E798}" dt="2024-10-18T15:07:37.157" v="3128" actId="255"/>
        <pc:sldMkLst>
          <pc:docMk/>
          <pc:sldMk cId="824991775" sldId="300"/>
        </pc:sldMkLst>
        <pc:spChg chg="mod ord">
          <ac:chgData name="Malin Lindstrøm" userId="77a1a0e8-cab9-4f2a-aa14-3e50fdbd9ca2" providerId="ADAL" clId="{52131C3D-4563-4837-BE63-C7782940E798}" dt="2024-10-18T15:06:04.202" v="3122" actId="700"/>
          <ac:spMkLst>
            <pc:docMk/>
            <pc:sldMk cId="824991775" sldId="300"/>
            <ac:spMk id="2" creationId="{94E6E4BF-5949-B90E-4555-8752A7E0CB26}"/>
          </ac:spMkLst>
        </pc:spChg>
        <pc:spChg chg="mod ord">
          <ac:chgData name="Malin Lindstrøm" userId="77a1a0e8-cab9-4f2a-aa14-3e50fdbd9ca2" providerId="ADAL" clId="{52131C3D-4563-4837-BE63-C7782940E798}" dt="2024-10-18T15:07:37.157" v="3128" actId="255"/>
          <ac:spMkLst>
            <pc:docMk/>
            <pc:sldMk cId="824991775" sldId="300"/>
            <ac:spMk id="3" creationId="{3AF91EA2-C74B-F185-CB4C-1CA9F1220697}"/>
          </ac:spMkLst>
        </pc:spChg>
        <pc:spChg chg="mod ord">
          <ac:chgData name="Malin Lindstrøm" userId="77a1a0e8-cab9-4f2a-aa14-3e50fdbd9ca2" providerId="ADAL" clId="{52131C3D-4563-4837-BE63-C7782940E798}" dt="2024-10-18T15:06:04.202" v="3122" actId="700"/>
          <ac:spMkLst>
            <pc:docMk/>
            <pc:sldMk cId="824991775" sldId="300"/>
            <ac:spMk id="4" creationId="{398FD3ED-7CFC-0B32-C999-3FBE411D9E5E}"/>
          </ac:spMkLst>
        </pc:spChg>
        <pc:spChg chg="mod ord">
          <ac:chgData name="Malin Lindstrøm" userId="77a1a0e8-cab9-4f2a-aa14-3e50fdbd9ca2" providerId="ADAL" clId="{52131C3D-4563-4837-BE63-C7782940E798}" dt="2024-10-18T15:06:04.202" v="3122" actId="700"/>
          <ac:spMkLst>
            <pc:docMk/>
            <pc:sldMk cId="824991775" sldId="300"/>
            <ac:spMk id="5" creationId="{B59F8CF3-63E6-96D8-3D9A-9B7B45B2C95C}"/>
          </ac:spMkLst>
        </pc:spChg>
        <pc:spChg chg="add mod">
          <ac:chgData name="Malin Lindstrøm" userId="77a1a0e8-cab9-4f2a-aa14-3e50fdbd9ca2" providerId="ADAL" clId="{52131C3D-4563-4837-BE63-C7782940E798}" dt="2024-10-18T15:06:28.607" v="3125" actId="1076"/>
          <ac:spMkLst>
            <pc:docMk/>
            <pc:sldMk cId="824991775" sldId="300"/>
            <ac:spMk id="6" creationId="{4BE49EFB-7C41-43A8-C5D1-F611C5F14DD7}"/>
          </ac:spMkLst>
        </pc:spChg>
      </pc:sldChg>
      <pc:sldChg chg="addSp delSp modSp mod chgLayout">
        <pc:chgData name="Malin Lindstrøm" userId="77a1a0e8-cab9-4f2a-aa14-3e50fdbd9ca2" providerId="ADAL" clId="{52131C3D-4563-4837-BE63-C7782940E798}" dt="2024-10-18T14:11:22.736" v="2087" actId="962"/>
        <pc:sldMkLst>
          <pc:docMk/>
          <pc:sldMk cId="502955639" sldId="321"/>
        </pc:sldMkLst>
        <pc:spChg chg="mod ord">
          <ac:chgData name="Malin Lindstrøm" userId="77a1a0e8-cab9-4f2a-aa14-3e50fdbd9ca2" providerId="ADAL" clId="{52131C3D-4563-4837-BE63-C7782940E798}" dt="2024-10-18T14:10:55.599" v="2080" actId="700"/>
          <ac:spMkLst>
            <pc:docMk/>
            <pc:sldMk cId="502955639" sldId="321"/>
            <ac:spMk id="2" creationId="{2EE401D7-E302-53BE-CA09-C8638639E627}"/>
          </ac:spMkLst>
        </pc:spChg>
        <pc:spChg chg="mod ord">
          <ac:chgData name="Malin Lindstrøm" userId="77a1a0e8-cab9-4f2a-aa14-3e50fdbd9ca2" providerId="ADAL" clId="{52131C3D-4563-4837-BE63-C7782940E798}" dt="2024-10-18T14:10:55.599" v="2080" actId="700"/>
          <ac:spMkLst>
            <pc:docMk/>
            <pc:sldMk cId="502955639" sldId="321"/>
            <ac:spMk id="3" creationId="{AF407D02-8811-C0B6-1DC4-CC25FEC506DC}"/>
          </ac:spMkLst>
        </pc:spChg>
        <pc:spChg chg="mod ord">
          <ac:chgData name="Malin Lindstrøm" userId="77a1a0e8-cab9-4f2a-aa14-3e50fdbd9ca2" providerId="ADAL" clId="{52131C3D-4563-4837-BE63-C7782940E798}" dt="2024-10-18T14:10:55.599" v="2080" actId="700"/>
          <ac:spMkLst>
            <pc:docMk/>
            <pc:sldMk cId="502955639" sldId="321"/>
            <ac:spMk id="4" creationId="{BF0C41E0-C2A8-9CE6-594B-38A4D53C17C2}"/>
          </ac:spMkLst>
        </pc:spChg>
        <pc:spChg chg="mod ord">
          <ac:chgData name="Malin Lindstrøm" userId="77a1a0e8-cab9-4f2a-aa14-3e50fdbd9ca2" providerId="ADAL" clId="{52131C3D-4563-4837-BE63-C7782940E798}" dt="2024-10-18T14:10:55.599" v="2080" actId="700"/>
          <ac:spMkLst>
            <pc:docMk/>
            <pc:sldMk cId="502955639" sldId="321"/>
            <ac:spMk id="5" creationId="{244E52A8-6171-46C5-3A72-3036793D60F6}"/>
          </ac:spMkLst>
        </pc:spChg>
        <pc:picChg chg="add mod">
          <ac:chgData name="Malin Lindstrøm" userId="77a1a0e8-cab9-4f2a-aa14-3e50fdbd9ca2" providerId="ADAL" clId="{52131C3D-4563-4837-BE63-C7782940E798}" dt="2024-10-18T14:11:22.736" v="2087" actId="962"/>
          <ac:picMkLst>
            <pc:docMk/>
            <pc:sldMk cId="502955639" sldId="321"/>
            <ac:picMk id="12" creationId="{3CBF1237-F20F-4659-71D0-B84CC1D43319}"/>
          </ac:picMkLst>
        </pc:picChg>
      </pc:sldChg>
      <pc:sldChg chg="setBg">
        <pc:chgData name="Malin Lindstrøm" userId="77a1a0e8-cab9-4f2a-aa14-3e50fdbd9ca2" providerId="ADAL" clId="{52131C3D-4563-4837-BE63-C7782940E798}" dt="2024-10-18T15:21:24.530" v="3289"/>
        <pc:sldMkLst>
          <pc:docMk/>
          <pc:sldMk cId="1264364125" sldId="323"/>
        </pc:sldMkLst>
      </pc:sldChg>
      <pc:sldChg chg="addSp delSp modSp mod setBg chgLayout modNotesTx">
        <pc:chgData name="Malin Lindstrøm" userId="77a1a0e8-cab9-4f2a-aa14-3e50fdbd9ca2" providerId="ADAL" clId="{52131C3D-4563-4837-BE63-C7782940E798}" dt="2024-10-18T13:52:15.793" v="1892"/>
        <pc:sldMkLst>
          <pc:docMk/>
          <pc:sldMk cId="3705341900" sldId="327"/>
        </pc:sldMkLst>
        <pc:spChg chg="add mod ord">
          <ac:chgData name="Malin Lindstrøm" userId="77a1a0e8-cab9-4f2a-aa14-3e50fdbd9ca2" providerId="ADAL" clId="{52131C3D-4563-4837-BE63-C7782940E798}" dt="2024-10-18T13:46:01.459" v="1537" actId="313"/>
          <ac:spMkLst>
            <pc:docMk/>
            <pc:sldMk cId="3705341900" sldId="327"/>
            <ac:spMk id="21" creationId="{DFA160AD-ADD4-54F0-6933-B593B17DD327}"/>
          </ac:spMkLst>
        </pc:spChg>
        <pc:spChg chg="add mod ord">
          <ac:chgData name="Malin Lindstrøm" userId="77a1a0e8-cab9-4f2a-aa14-3e50fdbd9ca2" providerId="ADAL" clId="{52131C3D-4563-4837-BE63-C7782940E798}" dt="2024-10-18T13:51:48.080" v="1890" actId="1076"/>
          <ac:spMkLst>
            <pc:docMk/>
            <pc:sldMk cId="3705341900" sldId="327"/>
            <ac:spMk id="22" creationId="{7B9A8F49-5D0C-B387-29D3-15B8CF0DF991}"/>
          </ac:spMkLst>
        </pc:spChg>
      </pc:sldChg>
      <pc:sldChg chg="modSp del mod">
        <pc:chgData name="Malin Lindstrøm" userId="77a1a0e8-cab9-4f2a-aa14-3e50fdbd9ca2" providerId="ADAL" clId="{52131C3D-4563-4837-BE63-C7782940E798}" dt="2024-10-18T13:03:53.873" v="106" actId="47"/>
        <pc:sldMkLst>
          <pc:docMk/>
          <pc:sldMk cId="2911521927" sldId="328"/>
        </pc:sldMkLst>
      </pc:sldChg>
      <pc:sldChg chg="del">
        <pc:chgData name="Malin Lindstrøm" userId="77a1a0e8-cab9-4f2a-aa14-3e50fdbd9ca2" providerId="ADAL" clId="{52131C3D-4563-4837-BE63-C7782940E798}" dt="2024-10-18T13:02:25.280" v="75" actId="47"/>
        <pc:sldMkLst>
          <pc:docMk/>
          <pc:sldMk cId="2151003392" sldId="329"/>
        </pc:sldMkLst>
      </pc:sldChg>
      <pc:sldChg chg="addSp delSp modSp mod chgLayout modNotesTx">
        <pc:chgData name="Malin Lindstrøm" userId="77a1a0e8-cab9-4f2a-aa14-3e50fdbd9ca2" providerId="ADAL" clId="{52131C3D-4563-4837-BE63-C7782940E798}" dt="2024-10-18T14:11:39.826" v="2090" actId="27614"/>
        <pc:sldMkLst>
          <pc:docMk/>
          <pc:sldMk cId="4143670540" sldId="331"/>
        </pc:sldMkLst>
        <pc:spChg chg="mod ord">
          <ac:chgData name="Malin Lindstrøm" userId="77a1a0e8-cab9-4f2a-aa14-3e50fdbd9ca2" providerId="ADAL" clId="{52131C3D-4563-4837-BE63-C7782940E798}" dt="2024-10-18T14:08:49.135" v="2077" actId="20577"/>
          <ac:spMkLst>
            <pc:docMk/>
            <pc:sldMk cId="4143670540" sldId="331"/>
            <ac:spMk id="2" creationId="{3EE3D440-AE84-9AAD-6ED7-1BD8F4DCFB47}"/>
          </ac:spMkLst>
        </pc:spChg>
        <pc:spChg chg="mod ord">
          <ac:chgData name="Malin Lindstrøm" userId="77a1a0e8-cab9-4f2a-aa14-3e50fdbd9ca2" providerId="ADAL" clId="{52131C3D-4563-4837-BE63-C7782940E798}" dt="2024-10-18T14:08:10.980" v="2048" actId="700"/>
          <ac:spMkLst>
            <pc:docMk/>
            <pc:sldMk cId="4143670540" sldId="331"/>
            <ac:spMk id="5" creationId="{F891A06A-2A2F-6B61-47A6-F495A880FA67}"/>
          </ac:spMkLst>
        </pc:spChg>
      </pc:sldChg>
      <pc:sldChg chg="delSp mod ord">
        <pc:chgData name="Malin Lindstrøm" userId="77a1a0e8-cab9-4f2a-aa14-3e50fdbd9ca2" providerId="ADAL" clId="{52131C3D-4563-4837-BE63-C7782940E798}" dt="2024-10-18T15:26:13.273" v="3410" actId="478"/>
        <pc:sldMkLst>
          <pc:docMk/>
          <pc:sldMk cId="2738508210" sldId="332"/>
        </pc:sldMkLst>
      </pc:sldChg>
      <pc:sldChg chg="addSp delSp modSp mod setBg">
        <pc:chgData name="Malin Lindstrøm" userId="77a1a0e8-cab9-4f2a-aa14-3e50fdbd9ca2" providerId="ADAL" clId="{52131C3D-4563-4837-BE63-C7782940E798}" dt="2024-10-18T15:10:12.963" v="3153"/>
        <pc:sldMkLst>
          <pc:docMk/>
          <pc:sldMk cId="4223234346" sldId="333"/>
        </pc:sldMkLst>
        <pc:spChg chg="mod">
          <ac:chgData name="Malin Lindstrøm" userId="77a1a0e8-cab9-4f2a-aa14-3e50fdbd9ca2" providerId="ADAL" clId="{52131C3D-4563-4837-BE63-C7782940E798}" dt="2024-10-18T15:08:13.835" v="3139" actId="20577"/>
          <ac:spMkLst>
            <pc:docMk/>
            <pc:sldMk cId="4223234346" sldId="333"/>
            <ac:spMk id="2" creationId="{2E36C98E-F171-FED1-0B25-F92725543B0E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2" creationId="{AEEEBC8C-1493-42C8-DFA0-06D929DF42F1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3" creationId="{2011E957-A0B7-C91D-3EA9-8966EA418A1D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4" creationId="{DD4B8820-FF74-2991-346C-1190477333C5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5" creationId="{B2E1802C-9E76-4D17-0A93-B693C5EAC27A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6" creationId="{E425D0E5-061C-7E69-5C48-8F749CA0D8D8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7" creationId="{448360EF-54AE-C95D-22BD-3958B2B33947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8" creationId="{28B944F3-B158-F4B9-658D-72F2E6F04A5E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29" creationId="{9E77F6A0-49AB-34A7-A59C-F821B1F02B42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30" creationId="{2450122C-61D5-7557-4D6D-8FEF2BF55DA0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31" creationId="{40813418-9034-3837-7786-54C74620BB98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32" creationId="{C09A1773-AA3A-731D-3055-B4F963B2FFD6}"/>
          </ac:spMkLst>
        </pc:spChg>
        <pc:spChg chg="mod">
          <ac:chgData name="Malin Lindstrøm" userId="77a1a0e8-cab9-4f2a-aa14-3e50fdbd9ca2" providerId="ADAL" clId="{52131C3D-4563-4837-BE63-C7782940E798}" dt="2024-10-18T15:10:12.963" v="3153"/>
          <ac:spMkLst>
            <pc:docMk/>
            <pc:sldMk cId="4223234346" sldId="333"/>
            <ac:spMk id="33" creationId="{1C144847-1010-B7D9-305A-CC19C15F9E37}"/>
          </ac:spMkLst>
        </pc:spChg>
        <pc:grpChg chg="add mod">
          <ac:chgData name="Malin Lindstrøm" userId="77a1a0e8-cab9-4f2a-aa14-3e50fdbd9ca2" providerId="ADAL" clId="{52131C3D-4563-4837-BE63-C7782940E798}" dt="2024-10-18T15:10:12.963" v="3153"/>
          <ac:grpSpMkLst>
            <pc:docMk/>
            <pc:sldMk cId="4223234346" sldId="333"/>
            <ac:grpSpMk id="21" creationId="{7998F673-838F-4F17-86E0-61A779262D27}"/>
          </ac:grpSpMkLst>
        </pc:grpChg>
      </pc:sldChg>
      <pc:sldChg chg="addSp modSp mod ord setBg">
        <pc:chgData name="Malin Lindstrøm" userId="77a1a0e8-cab9-4f2a-aa14-3e50fdbd9ca2" providerId="ADAL" clId="{52131C3D-4563-4837-BE63-C7782940E798}" dt="2024-10-18T15:23:00.298" v="3372" actId="20577"/>
        <pc:sldMkLst>
          <pc:docMk/>
          <pc:sldMk cId="3671606510" sldId="334"/>
        </pc:sldMkLst>
        <pc:spChg chg="mod">
          <ac:chgData name="Malin Lindstrøm" userId="77a1a0e8-cab9-4f2a-aa14-3e50fdbd9ca2" providerId="ADAL" clId="{52131C3D-4563-4837-BE63-C7782940E798}" dt="2024-10-18T13:08:29.325" v="146" actId="20577"/>
          <ac:spMkLst>
            <pc:docMk/>
            <pc:sldMk cId="3671606510" sldId="334"/>
            <ac:spMk id="2" creationId="{1A60284A-2A8C-B1BE-F4EE-439EBAB5B698}"/>
          </ac:spMkLst>
        </pc:spChg>
        <pc:spChg chg="mod">
          <ac:chgData name="Malin Lindstrøm" userId="77a1a0e8-cab9-4f2a-aa14-3e50fdbd9ca2" providerId="ADAL" clId="{52131C3D-4563-4837-BE63-C7782940E798}" dt="2024-10-18T13:16:26.174" v="510" actId="14100"/>
          <ac:spMkLst>
            <pc:docMk/>
            <pc:sldMk cId="3671606510" sldId="334"/>
            <ac:spMk id="3" creationId="{19398C13-CDE6-F1C8-1C04-7562D81A8F32}"/>
          </ac:spMkLst>
        </pc:spChg>
        <pc:spChg chg="mod">
          <ac:chgData name="Malin Lindstrøm" userId="77a1a0e8-cab9-4f2a-aa14-3e50fdbd9ca2" providerId="ADAL" clId="{52131C3D-4563-4837-BE63-C7782940E798}" dt="2024-10-18T15:23:00.298" v="3372" actId="20577"/>
          <ac:spMkLst>
            <pc:docMk/>
            <pc:sldMk cId="3671606510" sldId="334"/>
            <ac:spMk id="6" creationId="{A7ED593A-7462-3CBC-D619-E5035BEC727B}"/>
          </ac:spMkLst>
        </pc:spChg>
        <pc:spChg chg="add mod">
          <ac:chgData name="Malin Lindstrøm" userId="77a1a0e8-cab9-4f2a-aa14-3e50fdbd9ca2" providerId="ADAL" clId="{52131C3D-4563-4837-BE63-C7782940E798}" dt="2024-10-18T13:15:54.529" v="486" actId="1076"/>
          <ac:spMkLst>
            <pc:docMk/>
            <pc:sldMk cId="3671606510" sldId="334"/>
            <ac:spMk id="7" creationId="{E7B88B58-500E-A6CC-2771-249F389709CE}"/>
          </ac:spMkLst>
        </pc:spChg>
      </pc:sldChg>
      <pc:sldChg chg="modSp mod setBg">
        <pc:chgData name="Malin Lindstrøm" userId="77a1a0e8-cab9-4f2a-aa14-3e50fdbd9ca2" providerId="ADAL" clId="{52131C3D-4563-4837-BE63-C7782940E798}" dt="2024-10-18T13:26:13.263" v="1236" actId="20577"/>
        <pc:sldMkLst>
          <pc:docMk/>
          <pc:sldMk cId="619207965" sldId="335"/>
        </pc:sldMkLst>
        <pc:spChg chg="mod">
          <ac:chgData name="Malin Lindstrøm" userId="77a1a0e8-cab9-4f2a-aa14-3e50fdbd9ca2" providerId="ADAL" clId="{52131C3D-4563-4837-BE63-C7782940E798}" dt="2024-10-18T13:26:13.263" v="1236" actId="20577"/>
          <ac:spMkLst>
            <pc:docMk/>
            <pc:sldMk cId="619207965" sldId="335"/>
            <ac:spMk id="8" creationId="{A012428C-0D35-91FF-20D4-D09773D500F3}"/>
          </ac:spMkLst>
        </pc:spChg>
      </pc:sldChg>
      <pc:sldChg chg="modSp mod setBg modClrScheme chgLayout">
        <pc:chgData name="Malin Lindstrøm" userId="77a1a0e8-cab9-4f2a-aa14-3e50fdbd9ca2" providerId="ADAL" clId="{52131C3D-4563-4837-BE63-C7782940E798}" dt="2024-10-18T14:23:48.955" v="2240"/>
        <pc:sldMkLst>
          <pc:docMk/>
          <pc:sldMk cId="4194405268" sldId="337"/>
        </pc:sldMkLst>
        <pc:spChg chg="mod ord">
          <ac:chgData name="Malin Lindstrøm" userId="77a1a0e8-cab9-4f2a-aa14-3e50fdbd9ca2" providerId="ADAL" clId="{52131C3D-4563-4837-BE63-C7782940E798}" dt="2024-10-18T14:06:43.216" v="2046" actId="700"/>
          <ac:spMkLst>
            <pc:docMk/>
            <pc:sldMk cId="4194405268" sldId="337"/>
            <ac:spMk id="2" creationId="{885FF89A-6986-1C2A-F7B7-7BA89F8801B5}"/>
          </ac:spMkLst>
        </pc:spChg>
        <pc:spChg chg="mod ord">
          <ac:chgData name="Malin Lindstrøm" userId="77a1a0e8-cab9-4f2a-aa14-3e50fdbd9ca2" providerId="ADAL" clId="{52131C3D-4563-4837-BE63-C7782940E798}" dt="2024-10-18T14:06:43.216" v="2046" actId="700"/>
          <ac:spMkLst>
            <pc:docMk/>
            <pc:sldMk cId="4194405268" sldId="337"/>
            <ac:spMk id="5" creationId="{B3DFB3B1-09C6-5729-80BD-5C041BDD2D05}"/>
          </ac:spMkLst>
        </pc:spChg>
        <pc:spChg chg="mod ord">
          <ac:chgData name="Malin Lindstrøm" userId="77a1a0e8-cab9-4f2a-aa14-3e50fdbd9ca2" providerId="ADAL" clId="{52131C3D-4563-4837-BE63-C7782940E798}" dt="2024-10-18T14:06:43.216" v="2046" actId="700"/>
          <ac:spMkLst>
            <pc:docMk/>
            <pc:sldMk cId="4194405268" sldId="337"/>
            <ac:spMk id="6" creationId="{2C4A3626-D5BA-5864-8E6B-0908B6D93940}"/>
          </ac:spMkLst>
        </pc:spChg>
        <pc:spChg chg="mod ord">
          <ac:chgData name="Malin Lindstrøm" userId="77a1a0e8-cab9-4f2a-aa14-3e50fdbd9ca2" providerId="ADAL" clId="{52131C3D-4563-4837-BE63-C7782940E798}" dt="2024-10-18T14:06:43.216" v="2046" actId="700"/>
          <ac:spMkLst>
            <pc:docMk/>
            <pc:sldMk cId="4194405268" sldId="337"/>
            <ac:spMk id="7" creationId="{49EB992D-1E0F-3F3D-84F2-14AB3C0E0DD5}"/>
          </ac:spMkLst>
        </pc:spChg>
      </pc:sldChg>
      <pc:sldChg chg="modSp mod setBg modShow">
        <pc:chgData name="Malin Lindstrøm" userId="77a1a0e8-cab9-4f2a-aa14-3e50fdbd9ca2" providerId="ADAL" clId="{52131C3D-4563-4837-BE63-C7782940E798}" dt="2024-10-18T13:11:15.146" v="178" actId="20577"/>
        <pc:sldMkLst>
          <pc:docMk/>
          <pc:sldMk cId="2493841308" sldId="338"/>
        </pc:sldMkLst>
        <pc:spChg chg="mod">
          <ac:chgData name="Malin Lindstrøm" userId="77a1a0e8-cab9-4f2a-aa14-3e50fdbd9ca2" providerId="ADAL" clId="{52131C3D-4563-4837-BE63-C7782940E798}" dt="2024-10-18T13:11:15.146" v="178" actId="20577"/>
          <ac:spMkLst>
            <pc:docMk/>
            <pc:sldMk cId="2493841308" sldId="338"/>
            <ac:spMk id="3" creationId="{AB0A021C-1F81-F2DB-1CD4-E7B8C947D37A}"/>
          </ac:spMkLst>
        </pc:spChg>
      </pc:sldChg>
      <pc:sldChg chg="modSp mod">
        <pc:chgData name="Malin Lindstrøm" userId="77a1a0e8-cab9-4f2a-aa14-3e50fdbd9ca2" providerId="ADAL" clId="{52131C3D-4563-4837-BE63-C7782940E798}" dt="2024-10-18T15:23:20.340" v="3392" actId="20577"/>
        <pc:sldMkLst>
          <pc:docMk/>
          <pc:sldMk cId="1182193325" sldId="339"/>
        </pc:sldMkLst>
        <pc:spChg chg="mod">
          <ac:chgData name="Malin Lindstrøm" userId="77a1a0e8-cab9-4f2a-aa14-3e50fdbd9ca2" providerId="ADAL" clId="{52131C3D-4563-4837-BE63-C7782940E798}" dt="2024-10-18T15:23:20.340" v="3392" actId="20577"/>
          <ac:spMkLst>
            <pc:docMk/>
            <pc:sldMk cId="1182193325" sldId="339"/>
            <ac:spMk id="2" creationId="{A341E221-7A42-9AA4-F20D-C72B577B5CF5}"/>
          </ac:spMkLst>
        </pc:spChg>
      </pc:sldChg>
      <pc:sldChg chg="modSp mod setBg modAnim modShow modNotesTx">
        <pc:chgData name="Malin Lindstrøm" userId="77a1a0e8-cab9-4f2a-aa14-3e50fdbd9ca2" providerId="ADAL" clId="{52131C3D-4563-4837-BE63-C7782940E798}" dt="2024-10-18T13:38:42.248" v="1431" actId="20577"/>
        <pc:sldMkLst>
          <pc:docMk/>
          <pc:sldMk cId="1865748268" sldId="340"/>
        </pc:sldMkLst>
        <pc:spChg chg="mod">
          <ac:chgData name="Malin Lindstrøm" userId="77a1a0e8-cab9-4f2a-aa14-3e50fdbd9ca2" providerId="ADAL" clId="{52131C3D-4563-4837-BE63-C7782940E798}" dt="2024-10-18T13:33:24.847" v="1391" actId="1076"/>
          <ac:spMkLst>
            <pc:docMk/>
            <pc:sldMk cId="1865748268" sldId="340"/>
            <ac:spMk id="5" creationId="{9CC7D5A1-E233-C415-8489-74AFBCA1D9BB}"/>
          </ac:spMkLst>
        </pc:spChg>
        <pc:spChg chg="mod">
          <ac:chgData name="Malin Lindstrøm" userId="77a1a0e8-cab9-4f2a-aa14-3e50fdbd9ca2" providerId="ADAL" clId="{52131C3D-4563-4837-BE63-C7782940E798}" dt="2024-10-18T13:38:42.248" v="1431" actId="20577"/>
          <ac:spMkLst>
            <pc:docMk/>
            <pc:sldMk cId="1865748268" sldId="340"/>
            <ac:spMk id="6" creationId="{06819B7F-C1E1-869C-CB0A-D7B149E1F540}"/>
          </ac:spMkLst>
        </pc:spChg>
        <pc:spChg chg="mod">
          <ac:chgData name="Malin Lindstrøm" userId="77a1a0e8-cab9-4f2a-aa14-3e50fdbd9ca2" providerId="ADAL" clId="{52131C3D-4563-4837-BE63-C7782940E798}" dt="2024-10-18T13:36:38.777" v="1410" actId="113"/>
          <ac:spMkLst>
            <pc:docMk/>
            <pc:sldMk cId="1865748268" sldId="340"/>
            <ac:spMk id="7" creationId="{5391D1FD-D66C-1202-DABB-1080A711411F}"/>
          </ac:spMkLst>
        </pc:spChg>
      </pc:sldChg>
      <pc:sldChg chg="modSp mod setBg">
        <pc:chgData name="Malin Lindstrøm" userId="77a1a0e8-cab9-4f2a-aa14-3e50fdbd9ca2" providerId="ADAL" clId="{52131C3D-4563-4837-BE63-C7782940E798}" dt="2024-10-18T13:44:19.674" v="1505"/>
        <pc:sldMkLst>
          <pc:docMk/>
          <pc:sldMk cId="959345297" sldId="341"/>
        </pc:sldMkLst>
        <pc:spChg chg="mod">
          <ac:chgData name="Malin Lindstrøm" userId="77a1a0e8-cab9-4f2a-aa14-3e50fdbd9ca2" providerId="ADAL" clId="{52131C3D-4563-4837-BE63-C7782940E798}" dt="2024-10-18T13:44:15.416" v="1504" actId="207"/>
          <ac:spMkLst>
            <pc:docMk/>
            <pc:sldMk cId="959345297" sldId="341"/>
            <ac:spMk id="2" creationId="{929578BA-91AB-568A-C69A-6DB203EDA7A3}"/>
          </ac:spMkLst>
        </pc:spChg>
        <pc:spChg chg="mod">
          <ac:chgData name="Malin Lindstrøm" userId="77a1a0e8-cab9-4f2a-aa14-3e50fdbd9ca2" providerId="ADAL" clId="{52131C3D-4563-4837-BE63-C7782940E798}" dt="2024-10-18T13:44:12.275" v="1503" actId="14100"/>
          <ac:spMkLst>
            <pc:docMk/>
            <pc:sldMk cId="959345297" sldId="341"/>
            <ac:spMk id="3" creationId="{25C44673-4456-6BF7-2E6F-69970327E265}"/>
          </ac:spMkLst>
        </pc:spChg>
      </pc:sldChg>
      <pc:sldChg chg="modSp mod setBg modShow">
        <pc:chgData name="Malin Lindstrøm" userId="77a1a0e8-cab9-4f2a-aa14-3e50fdbd9ca2" providerId="ADAL" clId="{52131C3D-4563-4837-BE63-C7782940E798}" dt="2024-10-18T13:07:20.096" v="129" actId="13926"/>
        <pc:sldMkLst>
          <pc:docMk/>
          <pc:sldMk cId="1980166937" sldId="342"/>
        </pc:sldMkLst>
        <pc:spChg chg="mod">
          <ac:chgData name="Malin Lindstrøm" userId="77a1a0e8-cab9-4f2a-aa14-3e50fdbd9ca2" providerId="ADAL" clId="{52131C3D-4563-4837-BE63-C7782940E798}" dt="2024-10-18T13:07:20.096" v="129" actId="13926"/>
          <ac:spMkLst>
            <pc:docMk/>
            <pc:sldMk cId="1980166937" sldId="342"/>
            <ac:spMk id="3" creationId="{AB0A021C-1F81-F2DB-1CD4-E7B8C947D37A}"/>
          </ac:spMkLst>
        </pc:spChg>
      </pc:sldChg>
      <pc:sldChg chg="addSp delSp modSp mod">
        <pc:chgData name="Malin Lindstrøm" userId="77a1a0e8-cab9-4f2a-aa14-3e50fdbd9ca2" providerId="ADAL" clId="{52131C3D-4563-4837-BE63-C7782940E798}" dt="2024-10-18T13:03:39.390" v="99" actId="113"/>
        <pc:sldMkLst>
          <pc:docMk/>
          <pc:sldMk cId="3737531448" sldId="343"/>
        </pc:sldMkLst>
        <pc:spChg chg="mod">
          <ac:chgData name="Malin Lindstrøm" userId="77a1a0e8-cab9-4f2a-aa14-3e50fdbd9ca2" providerId="ADAL" clId="{52131C3D-4563-4837-BE63-C7782940E798}" dt="2024-10-18T13:03:39.390" v="99" actId="113"/>
          <ac:spMkLst>
            <pc:docMk/>
            <pc:sldMk cId="3737531448" sldId="343"/>
            <ac:spMk id="15" creationId="{6E3BFCA9-95C8-BFAC-8322-1471E7B2B667}"/>
          </ac:spMkLst>
        </pc:spChg>
        <pc:picChg chg="add mod modCrop">
          <ac:chgData name="Malin Lindstrøm" userId="77a1a0e8-cab9-4f2a-aa14-3e50fdbd9ca2" providerId="ADAL" clId="{52131C3D-4563-4837-BE63-C7782940E798}" dt="2024-10-18T12:55:36.888" v="11" actId="14100"/>
          <ac:picMkLst>
            <pc:docMk/>
            <pc:sldMk cId="3737531448" sldId="343"/>
            <ac:picMk id="6" creationId="{AB3AE5CE-D497-38A1-EB6E-5335E7684D2B}"/>
          </ac:picMkLst>
        </pc:picChg>
      </pc:sldChg>
      <pc:sldChg chg="modSp mod setBg">
        <pc:chgData name="Malin Lindstrøm" userId="77a1a0e8-cab9-4f2a-aa14-3e50fdbd9ca2" providerId="ADAL" clId="{52131C3D-4563-4837-BE63-C7782940E798}" dt="2024-10-18T13:07:53.316" v="135"/>
        <pc:sldMkLst>
          <pc:docMk/>
          <pc:sldMk cId="872344560" sldId="344"/>
        </pc:sldMkLst>
        <pc:spChg chg="mod">
          <ac:chgData name="Malin Lindstrøm" userId="77a1a0e8-cab9-4f2a-aa14-3e50fdbd9ca2" providerId="ADAL" clId="{52131C3D-4563-4837-BE63-C7782940E798}" dt="2024-10-18T13:07:49.392" v="134" actId="13926"/>
          <ac:spMkLst>
            <pc:docMk/>
            <pc:sldMk cId="872344560" sldId="344"/>
            <ac:spMk id="3" creationId="{81E341EE-A3DE-444E-7884-EF4F5101A0E9}"/>
          </ac:spMkLst>
        </pc:spChg>
      </pc:sldChg>
      <pc:sldChg chg="addSp delSp modSp mod setBg">
        <pc:chgData name="Malin Lindstrøm" userId="77a1a0e8-cab9-4f2a-aa14-3e50fdbd9ca2" providerId="ADAL" clId="{52131C3D-4563-4837-BE63-C7782940E798}" dt="2024-10-18T15:04:14.700" v="3086" actId="255"/>
        <pc:sldMkLst>
          <pc:docMk/>
          <pc:sldMk cId="1468474380" sldId="345"/>
        </pc:sldMkLst>
        <pc:spChg chg="add del mod">
          <ac:chgData name="Malin Lindstrøm" userId="77a1a0e8-cab9-4f2a-aa14-3e50fdbd9ca2" providerId="ADAL" clId="{52131C3D-4563-4837-BE63-C7782940E798}" dt="2024-10-18T15:03:50.523" v="3047"/>
          <ac:spMkLst>
            <pc:docMk/>
            <pc:sldMk cId="1468474380" sldId="345"/>
            <ac:spMk id="2" creationId="{6D95004C-4468-E672-7338-50245559E5CE}"/>
          </ac:spMkLst>
        </pc:spChg>
        <pc:spChg chg="mod">
          <ac:chgData name="Malin Lindstrøm" userId="77a1a0e8-cab9-4f2a-aa14-3e50fdbd9ca2" providerId="ADAL" clId="{52131C3D-4563-4837-BE63-C7782940E798}" dt="2024-10-18T15:04:14.700" v="3086" actId="255"/>
          <ac:spMkLst>
            <pc:docMk/>
            <pc:sldMk cId="1468474380" sldId="345"/>
            <ac:spMk id="3" creationId="{D8F8DDB5-A98A-A412-7CCD-83B38BC8ECC0}"/>
          </ac:spMkLst>
        </pc:spChg>
        <pc:spChg chg="add mod">
          <ac:chgData name="Malin Lindstrøm" userId="77a1a0e8-cab9-4f2a-aa14-3e50fdbd9ca2" providerId="ADAL" clId="{52131C3D-4563-4837-BE63-C7782940E798}" dt="2024-10-18T15:03:52.533" v="3048"/>
          <ac:spMkLst>
            <pc:docMk/>
            <pc:sldMk cId="1468474380" sldId="345"/>
            <ac:spMk id="7" creationId="{5AE975B4-CE28-3563-FBEA-DF78AD60CF18}"/>
          </ac:spMkLst>
        </pc:spChg>
      </pc:sldChg>
      <pc:sldChg chg="modSp del mod">
        <pc:chgData name="Malin Lindstrøm" userId="77a1a0e8-cab9-4f2a-aa14-3e50fdbd9ca2" providerId="ADAL" clId="{52131C3D-4563-4837-BE63-C7782940E798}" dt="2024-10-18T13:41:40.851" v="1477" actId="2696"/>
        <pc:sldMkLst>
          <pc:docMk/>
          <pc:sldMk cId="463910774" sldId="346"/>
        </pc:sldMkLst>
      </pc:sldChg>
      <pc:sldChg chg="del">
        <pc:chgData name="Malin Lindstrøm" userId="77a1a0e8-cab9-4f2a-aa14-3e50fdbd9ca2" providerId="ADAL" clId="{52131C3D-4563-4837-BE63-C7782940E798}" dt="2024-10-18T13:42:47.185" v="1486" actId="2696"/>
        <pc:sldMkLst>
          <pc:docMk/>
          <pc:sldMk cId="3348021853" sldId="347"/>
        </pc:sldMkLst>
      </pc:sldChg>
      <pc:sldChg chg="modSp new mod ord setBg">
        <pc:chgData name="Malin Lindstrøm" userId="77a1a0e8-cab9-4f2a-aa14-3e50fdbd9ca2" providerId="ADAL" clId="{52131C3D-4563-4837-BE63-C7782940E798}" dt="2024-10-18T13:05:34.198" v="117" actId="114"/>
        <pc:sldMkLst>
          <pc:docMk/>
          <pc:sldMk cId="3820531359" sldId="348"/>
        </pc:sldMkLst>
        <pc:spChg chg="mod">
          <ac:chgData name="Malin Lindstrøm" userId="77a1a0e8-cab9-4f2a-aa14-3e50fdbd9ca2" providerId="ADAL" clId="{52131C3D-4563-4837-BE63-C7782940E798}" dt="2024-10-18T13:03:21.861" v="95" actId="113"/>
          <ac:spMkLst>
            <pc:docMk/>
            <pc:sldMk cId="3820531359" sldId="348"/>
            <ac:spMk id="2" creationId="{3C95F977-3BF4-D36E-4BE2-C5FE94B50C5C}"/>
          </ac:spMkLst>
        </pc:spChg>
        <pc:spChg chg="mod">
          <ac:chgData name="Malin Lindstrøm" userId="77a1a0e8-cab9-4f2a-aa14-3e50fdbd9ca2" providerId="ADAL" clId="{52131C3D-4563-4837-BE63-C7782940E798}" dt="2024-10-18T13:05:34.198" v="117" actId="114"/>
          <ac:spMkLst>
            <pc:docMk/>
            <pc:sldMk cId="3820531359" sldId="348"/>
            <ac:spMk id="3" creationId="{48CE3379-0A09-416F-BB00-F3320C4817DC}"/>
          </ac:spMkLst>
        </pc:spChg>
      </pc:sldChg>
      <pc:sldChg chg="addSp delSp modSp new mod modClrScheme chgLayout">
        <pc:chgData name="Malin Lindstrøm" userId="77a1a0e8-cab9-4f2a-aa14-3e50fdbd9ca2" providerId="ADAL" clId="{52131C3D-4563-4837-BE63-C7782940E798}" dt="2024-10-18T15:25:38.513" v="3409" actId="20577"/>
        <pc:sldMkLst>
          <pc:docMk/>
          <pc:sldMk cId="3339614587" sldId="349"/>
        </pc:sldMkLst>
        <pc:spChg chg="add mod ord">
          <ac:chgData name="Malin Lindstrøm" userId="77a1a0e8-cab9-4f2a-aa14-3e50fdbd9ca2" providerId="ADAL" clId="{52131C3D-4563-4837-BE63-C7782940E798}" dt="2024-10-18T13:17:13.644" v="527" actId="20577"/>
          <ac:spMkLst>
            <pc:docMk/>
            <pc:sldMk cId="3339614587" sldId="349"/>
            <ac:spMk id="5" creationId="{FCBB2725-069A-6B64-9E57-3078F43F6DD9}"/>
          </ac:spMkLst>
        </pc:spChg>
        <pc:spChg chg="add mod ord">
          <ac:chgData name="Malin Lindstrøm" userId="77a1a0e8-cab9-4f2a-aa14-3e50fdbd9ca2" providerId="ADAL" clId="{52131C3D-4563-4837-BE63-C7782940E798}" dt="2024-10-18T15:25:38.513" v="3409" actId="20577"/>
          <ac:spMkLst>
            <pc:docMk/>
            <pc:sldMk cId="3339614587" sldId="349"/>
            <ac:spMk id="6" creationId="{2988C899-3B59-1285-7C8F-8B6491303599}"/>
          </ac:spMkLst>
        </pc:spChg>
      </pc:sldChg>
      <pc:sldChg chg="modSp add mod setBg modCm">
        <pc:chgData name="Malin Lindstrøm" userId="77a1a0e8-cab9-4f2a-aa14-3e50fdbd9ca2" providerId="ADAL" clId="{52131C3D-4563-4837-BE63-C7782940E798}" dt="2024-10-18T13:40:33.104" v="1476"/>
        <pc:sldMkLst>
          <pc:docMk/>
          <pc:sldMk cId="3607674434" sldId="350"/>
        </pc:sldMkLst>
        <pc:spChg chg="mod">
          <ac:chgData name="Malin Lindstrøm" userId="77a1a0e8-cab9-4f2a-aa14-3e50fdbd9ca2" providerId="ADAL" clId="{52131C3D-4563-4837-BE63-C7782940E798}" dt="2024-10-18T13:38:57.568" v="1446" actId="20577"/>
          <ac:spMkLst>
            <pc:docMk/>
            <pc:sldMk cId="3607674434" sldId="350"/>
            <ac:spMk id="6" creationId="{76576C40-E0F6-FAFA-F8E8-C2DC88F4B9F5}"/>
          </ac:spMkLst>
        </pc:spChg>
        <pc:spChg chg="mod">
          <ac:chgData name="Malin Lindstrøm" userId="77a1a0e8-cab9-4f2a-aa14-3e50fdbd9ca2" providerId="ADAL" clId="{52131C3D-4563-4837-BE63-C7782940E798}" dt="2024-10-18T13:40:25.050" v="1475" actId="20577"/>
          <ac:spMkLst>
            <pc:docMk/>
            <pc:sldMk cId="3607674434" sldId="350"/>
            <ac:spMk id="7" creationId="{ED0D155D-27D4-DFD8-34B8-235762FAAD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lin Lindstrøm" userId="77a1a0e8-cab9-4f2a-aa14-3e50fdbd9ca2" providerId="ADAL" clId="{52131C3D-4563-4837-BE63-C7782940E798}" dt="2024-10-18T13:40:25.050" v="1475" actId="20577"/>
              <pc2:cmMkLst xmlns:pc2="http://schemas.microsoft.com/office/powerpoint/2019/9/main/command">
                <pc:docMk/>
                <pc:sldMk cId="3607674434" sldId="350"/>
                <pc2:cmMk id="{CE0B713B-672D-45A4-BCB0-56D05881891A}"/>
              </pc2:cmMkLst>
            </pc226:cmChg>
          </p:ext>
        </pc:extLst>
      </pc:sldChg>
      <pc:sldChg chg="modSp add mod setBg">
        <pc:chgData name="Malin Lindstrøm" userId="77a1a0e8-cab9-4f2a-aa14-3e50fdbd9ca2" providerId="ADAL" clId="{52131C3D-4563-4837-BE63-C7782940E798}" dt="2024-10-18T13:42:31.954" v="1485"/>
        <pc:sldMkLst>
          <pc:docMk/>
          <pc:sldMk cId="3614554917" sldId="351"/>
        </pc:sldMkLst>
        <pc:spChg chg="mod">
          <ac:chgData name="Malin Lindstrøm" userId="77a1a0e8-cab9-4f2a-aa14-3e50fdbd9ca2" providerId="ADAL" clId="{52131C3D-4563-4837-BE63-C7782940E798}" dt="2024-10-18T13:41:57.795" v="1480" actId="20577"/>
          <ac:spMkLst>
            <pc:docMk/>
            <pc:sldMk cId="3614554917" sldId="351"/>
            <ac:spMk id="6" creationId="{FBF229ED-0400-A2E7-ED0C-B23515DD6B2D}"/>
          </ac:spMkLst>
        </pc:spChg>
        <pc:spChg chg="mod">
          <ac:chgData name="Malin Lindstrøm" userId="77a1a0e8-cab9-4f2a-aa14-3e50fdbd9ca2" providerId="ADAL" clId="{52131C3D-4563-4837-BE63-C7782940E798}" dt="2024-10-18T13:42:23.308" v="1484" actId="20577"/>
          <ac:spMkLst>
            <pc:docMk/>
            <pc:sldMk cId="3614554917" sldId="351"/>
            <ac:spMk id="7" creationId="{F9D3FB3D-436B-32E7-FE6E-C00057BE43AF}"/>
          </ac:spMkLst>
        </pc:spChg>
      </pc:sldChg>
      <pc:sldChg chg="delSp modSp add mod setBg modNotesTx">
        <pc:chgData name="Malin Lindstrøm" userId="77a1a0e8-cab9-4f2a-aa14-3e50fdbd9ca2" providerId="ADAL" clId="{52131C3D-4563-4837-BE63-C7782940E798}" dt="2024-10-18T14:02:00.828" v="2018" actId="14100"/>
        <pc:sldMkLst>
          <pc:docMk/>
          <pc:sldMk cId="2626254323" sldId="352"/>
        </pc:sldMkLst>
        <pc:spChg chg="mod">
          <ac:chgData name="Malin Lindstrøm" userId="77a1a0e8-cab9-4f2a-aa14-3e50fdbd9ca2" providerId="ADAL" clId="{52131C3D-4563-4837-BE63-C7782940E798}" dt="2024-10-18T14:01:30.205" v="2011" actId="14100"/>
          <ac:spMkLst>
            <pc:docMk/>
            <pc:sldMk cId="2626254323" sldId="352"/>
            <ac:spMk id="2" creationId="{7F0B9DCD-292B-D2D1-8B2A-E31AA9E96763}"/>
          </ac:spMkLst>
        </pc:spChg>
        <pc:spChg chg="mod">
          <ac:chgData name="Malin Lindstrøm" userId="77a1a0e8-cab9-4f2a-aa14-3e50fdbd9ca2" providerId="ADAL" clId="{52131C3D-4563-4837-BE63-C7782940E798}" dt="2024-10-18T14:01:33.100" v="2012" actId="14100"/>
          <ac:spMkLst>
            <pc:docMk/>
            <pc:sldMk cId="2626254323" sldId="352"/>
            <ac:spMk id="3" creationId="{34CD98F1-FF85-1B4F-F7F7-668CF9789040}"/>
          </ac:spMkLst>
        </pc:spChg>
        <pc:spChg chg="mod">
          <ac:chgData name="Malin Lindstrøm" userId="77a1a0e8-cab9-4f2a-aa14-3e50fdbd9ca2" providerId="ADAL" clId="{52131C3D-4563-4837-BE63-C7782940E798}" dt="2024-10-18T14:01:35.666" v="2013" actId="14100"/>
          <ac:spMkLst>
            <pc:docMk/>
            <pc:sldMk cId="2626254323" sldId="352"/>
            <ac:spMk id="5" creationId="{A3A32A8F-05FA-CF27-7EAC-449FC3C663BF}"/>
          </ac:spMkLst>
        </pc:spChg>
        <pc:spChg chg="mod">
          <ac:chgData name="Malin Lindstrøm" userId="77a1a0e8-cab9-4f2a-aa14-3e50fdbd9ca2" providerId="ADAL" clId="{52131C3D-4563-4837-BE63-C7782940E798}" dt="2024-10-18T14:02:00.828" v="2018" actId="14100"/>
          <ac:spMkLst>
            <pc:docMk/>
            <pc:sldMk cId="2626254323" sldId="352"/>
            <ac:spMk id="6" creationId="{9BA4CDCC-92E8-5B00-53F4-9596F4723100}"/>
          </ac:spMkLst>
        </pc:spChg>
        <pc:spChg chg="mod">
          <ac:chgData name="Malin Lindstrøm" userId="77a1a0e8-cab9-4f2a-aa14-3e50fdbd9ca2" providerId="ADAL" clId="{52131C3D-4563-4837-BE63-C7782940E798}" dt="2024-10-18T14:01:48.581" v="2016" actId="14100"/>
          <ac:spMkLst>
            <pc:docMk/>
            <pc:sldMk cId="2626254323" sldId="352"/>
            <ac:spMk id="7" creationId="{46BA649B-B544-5828-19E2-0D5FC8C9AAD0}"/>
          </ac:spMkLst>
        </pc:spChg>
      </pc:sldChg>
      <pc:sldChg chg="addSp delSp modSp add mod setBg delAnim modNotesTx">
        <pc:chgData name="Malin Lindstrøm" userId="77a1a0e8-cab9-4f2a-aa14-3e50fdbd9ca2" providerId="ADAL" clId="{52131C3D-4563-4837-BE63-C7782940E798}" dt="2024-10-18T15:07:22.594" v="3127" actId="164"/>
        <pc:sldMkLst>
          <pc:docMk/>
          <pc:sldMk cId="1048511944" sldId="353"/>
        </pc:sldMkLst>
        <pc:spChg chg="mod">
          <ac:chgData name="Malin Lindstrøm" userId="77a1a0e8-cab9-4f2a-aa14-3e50fdbd9ca2" providerId="ADAL" clId="{52131C3D-4563-4837-BE63-C7782940E798}" dt="2024-10-18T14:25:21.596" v="2286" actId="1076"/>
          <ac:spMkLst>
            <pc:docMk/>
            <pc:sldMk cId="1048511944" sldId="353"/>
            <ac:spMk id="2" creationId="{0FD2C923-AF4A-F0F2-C3CD-A41B80BD5667}"/>
          </ac:spMkLst>
        </pc:spChg>
        <pc:spChg chg="mod">
          <ac:chgData name="Malin Lindstrøm" userId="77a1a0e8-cab9-4f2a-aa14-3e50fdbd9ca2" providerId="ADAL" clId="{52131C3D-4563-4837-BE63-C7782940E798}" dt="2024-10-18T14:21:48.796" v="2197" actId="1076"/>
          <ac:spMkLst>
            <pc:docMk/>
            <pc:sldMk cId="1048511944" sldId="353"/>
            <ac:spMk id="4" creationId="{F4AFB7C3-0305-3D05-3F52-0E6123C3D035}"/>
          </ac:spMkLst>
        </pc:spChg>
        <pc:spChg chg="mod topLvl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11" creationId="{2E34335D-1E7D-0E5C-AA2C-840DA3267427}"/>
          </ac:spMkLst>
        </pc:spChg>
        <pc:spChg chg="mod topLvl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12" creationId="{DB17F739-C0E6-FC32-C764-7E063C7B5A06}"/>
          </ac:spMkLst>
        </pc:spChg>
        <pc:spChg chg="mod topLvl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13" creationId="{0FF94BF7-F479-1DAC-CEFA-38B657677176}"/>
          </ac:spMkLst>
        </pc:spChg>
        <pc:spChg chg="mod topLvl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14" creationId="{E783D4EB-3599-BAF7-B5B6-C725B971F47F}"/>
          </ac:spMkLst>
        </pc:spChg>
        <pc:spChg chg="mod topLvl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15" creationId="{762D7E68-B1AA-40B1-0F98-26440098F996}"/>
          </ac:spMkLst>
        </pc:spChg>
        <pc:spChg chg="mod topLvl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16" creationId="{E429555B-BE37-DC5D-2B5D-E580FE51216E}"/>
          </ac:spMkLst>
        </pc:spChg>
        <pc:spChg chg="add del mod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28" creationId="{4D023577-6441-8F3A-BC17-A40698D1C924}"/>
          </ac:spMkLst>
        </pc:spChg>
        <pc:spChg chg="add mod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29" creationId="{C149BE30-E524-6C48-C029-5004E36EE186}"/>
          </ac:spMkLst>
        </pc:spChg>
        <pc:spChg chg="add mod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30" creationId="{A8854FE0-52E4-60F1-75D8-B1D2EC8C9DA3}"/>
          </ac:spMkLst>
        </pc:spChg>
        <pc:spChg chg="add mod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31" creationId="{05018215-F458-38E5-AEE3-B4676DF21009}"/>
          </ac:spMkLst>
        </pc:spChg>
        <pc:spChg chg="add mod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32" creationId="{017566D1-AAF2-ABD0-35BC-25EF339876F0}"/>
          </ac:spMkLst>
        </pc:spChg>
        <pc:spChg chg="add mod">
          <ac:chgData name="Malin Lindstrøm" userId="77a1a0e8-cab9-4f2a-aa14-3e50fdbd9ca2" providerId="ADAL" clId="{52131C3D-4563-4837-BE63-C7782940E798}" dt="2024-10-18T15:07:22.594" v="3127" actId="164"/>
          <ac:spMkLst>
            <pc:docMk/>
            <pc:sldMk cId="1048511944" sldId="353"/>
            <ac:spMk id="33" creationId="{BF7C3F9D-D7B9-0325-0B31-0E372ABD9295}"/>
          </ac:spMkLst>
        </pc:spChg>
        <pc:spChg chg="add mod">
          <ac:chgData name="Malin Lindstrøm" userId="77a1a0e8-cab9-4f2a-aa14-3e50fdbd9ca2" providerId="ADAL" clId="{52131C3D-4563-4837-BE63-C7782940E798}" dt="2024-10-18T14:28:44.997" v="2408" actId="1076"/>
          <ac:spMkLst>
            <pc:docMk/>
            <pc:sldMk cId="1048511944" sldId="353"/>
            <ac:spMk id="34" creationId="{2CCD01BA-1FE9-A953-BB42-B57F02544F39}"/>
          </ac:spMkLst>
        </pc:spChg>
        <pc:grpChg chg="add mod">
          <ac:chgData name="Malin Lindstrøm" userId="77a1a0e8-cab9-4f2a-aa14-3e50fdbd9ca2" providerId="ADAL" clId="{52131C3D-4563-4837-BE63-C7782940E798}" dt="2024-10-18T15:07:22.594" v="3127" actId="164"/>
          <ac:grpSpMkLst>
            <pc:docMk/>
            <pc:sldMk cId="1048511944" sldId="353"/>
            <ac:grpSpMk id="35" creationId="{10F474E8-AC7C-FF85-75A4-13F5AA2E6381}"/>
          </ac:grpSpMkLst>
        </pc:grpChg>
      </pc:sldChg>
      <pc:sldChg chg="add del setBg">
        <pc:chgData name="Malin Lindstrøm" userId="77a1a0e8-cab9-4f2a-aa14-3e50fdbd9ca2" providerId="ADAL" clId="{52131C3D-4563-4837-BE63-C7782940E798}" dt="2024-10-18T14:34:33.834" v="2467" actId="47"/>
        <pc:sldMkLst>
          <pc:docMk/>
          <pc:sldMk cId="202110885" sldId="354"/>
        </pc:sldMkLst>
      </pc:sldChg>
      <pc:sldChg chg="delSp modSp add mod setBg">
        <pc:chgData name="Malin Lindstrøm" userId="77a1a0e8-cab9-4f2a-aa14-3e50fdbd9ca2" providerId="ADAL" clId="{52131C3D-4563-4837-BE63-C7782940E798}" dt="2024-10-18T15:03:19.025" v="3043"/>
        <pc:sldMkLst>
          <pc:docMk/>
          <pc:sldMk cId="3219730896" sldId="354"/>
        </pc:sldMkLst>
        <pc:spChg chg="mod">
          <ac:chgData name="Malin Lindstrøm" userId="77a1a0e8-cab9-4f2a-aa14-3e50fdbd9ca2" providerId="ADAL" clId="{52131C3D-4563-4837-BE63-C7782940E798}" dt="2024-10-18T15:03:09.324" v="3042" actId="14100"/>
          <ac:spMkLst>
            <pc:docMk/>
            <pc:sldMk cId="3219730896" sldId="354"/>
            <ac:spMk id="3" creationId="{895F08F1-C73E-F64B-CEEB-7513E7A603CC}"/>
          </ac:spMkLst>
        </pc:spChg>
      </pc:sldChg>
      <pc:sldChg chg="addSp delSp modSp add mod ord setBg modClrScheme chgLayout">
        <pc:chgData name="Malin Lindstrøm" userId="77a1a0e8-cab9-4f2a-aa14-3e50fdbd9ca2" providerId="ADAL" clId="{52131C3D-4563-4837-BE63-C7782940E798}" dt="2024-10-18T15:20:08.514" v="3272" actId="1076"/>
        <pc:sldMkLst>
          <pc:docMk/>
          <pc:sldMk cId="1704988086" sldId="355"/>
        </pc:sldMkLst>
        <pc:spChg chg="mod ord">
          <ac:chgData name="Malin Lindstrøm" userId="77a1a0e8-cab9-4f2a-aa14-3e50fdbd9ca2" providerId="ADAL" clId="{52131C3D-4563-4837-BE63-C7782940E798}" dt="2024-10-18T15:11:08.720" v="3164" actId="700"/>
          <ac:spMkLst>
            <pc:docMk/>
            <pc:sldMk cId="1704988086" sldId="355"/>
            <ac:spMk id="2" creationId="{A17D19BE-2EA0-277B-9D31-0A3C54025057}"/>
          </ac:spMkLst>
        </pc:spChg>
        <pc:spChg chg="mod ord">
          <ac:chgData name="Malin Lindstrøm" userId="77a1a0e8-cab9-4f2a-aa14-3e50fdbd9ca2" providerId="ADAL" clId="{52131C3D-4563-4837-BE63-C7782940E798}" dt="2024-10-18T15:11:37.849" v="3205" actId="27636"/>
          <ac:spMkLst>
            <pc:docMk/>
            <pc:sldMk cId="1704988086" sldId="355"/>
            <ac:spMk id="3" creationId="{E7F15BF9-05E5-AD54-9614-2BFD715FBF37}"/>
          </ac:spMkLst>
        </pc:spChg>
        <pc:spChg chg="mod ord">
          <ac:chgData name="Malin Lindstrøm" userId="77a1a0e8-cab9-4f2a-aa14-3e50fdbd9ca2" providerId="ADAL" clId="{52131C3D-4563-4837-BE63-C7782940E798}" dt="2024-10-18T15:11:08.720" v="3164" actId="700"/>
          <ac:spMkLst>
            <pc:docMk/>
            <pc:sldMk cId="1704988086" sldId="355"/>
            <ac:spMk id="4" creationId="{D9677440-4FB7-0827-81F8-D5102D3035A9}"/>
          </ac:spMkLst>
        </pc:spChg>
        <pc:spChg chg="mod ord">
          <ac:chgData name="Malin Lindstrøm" userId="77a1a0e8-cab9-4f2a-aa14-3e50fdbd9ca2" providerId="ADAL" clId="{52131C3D-4563-4837-BE63-C7782940E798}" dt="2024-10-18T15:11:08.720" v="3164" actId="700"/>
          <ac:spMkLst>
            <pc:docMk/>
            <pc:sldMk cId="1704988086" sldId="355"/>
            <ac:spMk id="5" creationId="{81B33687-63AF-B3EB-7063-E04F2D2497E6}"/>
          </ac:spMkLst>
        </pc:spChg>
        <pc:spChg chg="add mod">
          <ac:chgData name="Malin Lindstrøm" userId="77a1a0e8-cab9-4f2a-aa14-3e50fdbd9ca2" providerId="ADAL" clId="{52131C3D-4563-4837-BE63-C7782940E798}" dt="2024-10-18T15:10:51.443" v="3157" actId="1076"/>
          <ac:spMkLst>
            <pc:docMk/>
            <pc:sldMk cId="1704988086" sldId="355"/>
            <ac:spMk id="19" creationId="{AFDCDDFC-FF19-9633-AA09-DC74DAC3CC4A}"/>
          </ac:spMkLst>
        </pc:spChg>
        <pc:spChg chg="add mod">
          <ac:chgData name="Malin Lindstrøm" userId="77a1a0e8-cab9-4f2a-aa14-3e50fdbd9ca2" providerId="ADAL" clId="{52131C3D-4563-4837-BE63-C7782940E798}" dt="2024-10-18T15:20:05.273" v="3270" actId="1076"/>
          <ac:spMkLst>
            <pc:docMk/>
            <pc:sldMk cId="1704988086" sldId="355"/>
            <ac:spMk id="20" creationId="{4A8A7AB1-9E85-8CA1-4C66-A20E2137D681}"/>
          </ac:spMkLst>
        </pc:spChg>
        <pc:spChg chg="add mod">
          <ac:chgData name="Malin Lindstrøm" userId="77a1a0e8-cab9-4f2a-aa14-3e50fdbd9ca2" providerId="ADAL" clId="{52131C3D-4563-4837-BE63-C7782940E798}" dt="2024-10-18T15:11:03.600" v="3163" actId="1076"/>
          <ac:spMkLst>
            <pc:docMk/>
            <pc:sldMk cId="1704988086" sldId="355"/>
            <ac:spMk id="21" creationId="{85D77482-244A-5710-E62B-E40E57C98F44}"/>
          </ac:spMkLst>
        </pc:spChg>
        <pc:spChg chg="add mod">
          <ac:chgData name="Malin Lindstrøm" userId="77a1a0e8-cab9-4f2a-aa14-3e50fdbd9ca2" providerId="ADAL" clId="{52131C3D-4563-4837-BE63-C7782940E798}" dt="2024-10-18T15:10:51.443" v="3157" actId="1076"/>
          <ac:spMkLst>
            <pc:docMk/>
            <pc:sldMk cId="1704988086" sldId="355"/>
            <ac:spMk id="22" creationId="{2403F630-385B-AB12-50D2-33632933A71D}"/>
          </ac:spMkLst>
        </pc:spChg>
        <pc:spChg chg="add mod">
          <ac:chgData name="Malin Lindstrøm" userId="77a1a0e8-cab9-4f2a-aa14-3e50fdbd9ca2" providerId="ADAL" clId="{52131C3D-4563-4837-BE63-C7782940E798}" dt="2024-10-18T15:20:06.938" v="3271" actId="1076"/>
          <ac:spMkLst>
            <pc:docMk/>
            <pc:sldMk cId="1704988086" sldId="355"/>
            <ac:spMk id="23" creationId="{3D9DAA35-4388-4303-5D43-8E4CC9EDEAE1}"/>
          </ac:spMkLst>
        </pc:spChg>
        <pc:spChg chg="add mod">
          <ac:chgData name="Malin Lindstrøm" userId="77a1a0e8-cab9-4f2a-aa14-3e50fdbd9ca2" providerId="ADAL" clId="{52131C3D-4563-4837-BE63-C7782940E798}" dt="2024-10-18T15:20:08.514" v="3272" actId="1076"/>
          <ac:spMkLst>
            <pc:docMk/>
            <pc:sldMk cId="1704988086" sldId="355"/>
            <ac:spMk id="24" creationId="{DCEAB73A-8E33-4B0A-A891-9A246E50D3C2}"/>
          </ac:spMkLst>
        </pc:spChg>
      </pc:sldChg>
      <pc:sldChg chg="addSp delSp modSp new mod modClrScheme chgLayout">
        <pc:chgData name="Malin Lindstrøm" userId="77a1a0e8-cab9-4f2a-aa14-3e50fdbd9ca2" providerId="ADAL" clId="{52131C3D-4563-4837-BE63-C7782940E798}" dt="2024-10-18T15:19:48.030" v="3268" actId="478"/>
        <pc:sldMkLst>
          <pc:docMk/>
          <pc:sldMk cId="481292679" sldId="356"/>
        </pc:sldMkLst>
        <pc:spChg chg="mod ord">
          <ac:chgData name="Malin Lindstrøm" userId="77a1a0e8-cab9-4f2a-aa14-3e50fdbd9ca2" providerId="ADAL" clId="{52131C3D-4563-4837-BE63-C7782940E798}" dt="2024-10-18T15:14:44.805" v="3220" actId="700"/>
          <ac:spMkLst>
            <pc:docMk/>
            <pc:sldMk cId="481292679" sldId="356"/>
            <ac:spMk id="4" creationId="{FDF0E122-9618-D072-707F-71834DCB2994}"/>
          </ac:spMkLst>
        </pc:spChg>
        <pc:spChg chg="mod ord">
          <ac:chgData name="Malin Lindstrøm" userId="77a1a0e8-cab9-4f2a-aa14-3e50fdbd9ca2" providerId="ADAL" clId="{52131C3D-4563-4837-BE63-C7782940E798}" dt="2024-10-18T15:14:44.805" v="3220" actId="700"/>
          <ac:spMkLst>
            <pc:docMk/>
            <pc:sldMk cId="481292679" sldId="356"/>
            <ac:spMk id="5" creationId="{BBE32D76-CA0F-3028-48E8-11CB9C264A75}"/>
          </ac:spMkLst>
        </pc:spChg>
        <pc:picChg chg="add mod">
          <ac:chgData name="Malin Lindstrøm" userId="77a1a0e8-cab9-4f2a-aa14-3e50fdbd9ca2" providerId="ADAL" clId="{52131C3D-4563-4837-BE63-C7782940E798}" dt="2024-10-18T15:19:36.925" v="3267" actId="14100"/>
          <ac:picMkLst>
            <pc:docMk/>
            <pc:sldMk cId="481292679" sldId="356"/>
            <ac:picMk id="10" creationId="{2EDD242E-6BA9-29F6-A1B2-1AF57CED8BD6}"/>
          </ac:picMkLst>
        </pc:picChg>
      </pc:sldChg>
      <pc:sldMasterChg chg="modSldLayout">
        <pc:chgData name="Malin Lindstrøm" userId="77a1a0e8-cab9-4f2a-aa14-3e50fdbd9ca2" providerId="ADAL" clId="{52131C3D-4563-4837-BE63-C7782940E798}" dt="2024-10-18T15:24:44.467" v="3399" actId="208"/>
        <pc:sldMasterMkLst>
          <pc:docMk/>
          <pc:sldMasterMk cId="0" sldId="2147483648"/>
        </pc:sldMasterMkLst>
        <pc:sldLayoutChg chg="delSp modSp mod">
          <pc:chgData name="Malin Lindstrøm" userId="77a1a0e8-cab9-4f2a-aa14-3e50fdbd9ca2" providerId="ADAL" clId="{52131C3D-4563-4837-BE63-C7782940E798}" dt="2024-10-18T15:24:44.467" v="3399" actId="208"/>
          <pc:sldLayoutMkLst>
            <pc:docMk/>
            <pc:sldMasterMk cId="0" sldId="2147483648"/>
            <pc:sldLayoutMk cId="1819906920" sldId="2147483669"/>
          </pc:sldLayoutMkLst>
          <pc:spChg chg="mod">
            <ac:chgData name="Malin Lindstrøm" userId="77a1a0e8-cab9-4f2a-aa14-3e50fdbd9ca2" providerId="ADAL" clId="{52131C3D-4563-4837-BE63-C7782940E798}" dt="2024-10-18T15:24:44.467" v="3399" actId="208"/>
            <ac:spMkLst>
              <pc:docMk/>
              <pc:sldMasterMk cId="0" sldId="2147483648"/>
              <pc:sldLayoutMk cId="1819906920" sldId="2147483669"/>
              <ac:spMk id="10" creationId="{313E5648-C9AB-4878-3168-943EBED18575}"/>
            </ac:spMkLst>
          </pc:spChg>
          <pc:spChg chg="mod">
            <ac:chgData name="Malin Lindstrøm" userId="77a1a0e8-cab9-4f2a-aa14-3e50fdbd9ca2" providerId="ADAL" clId="{52131C3D-4563-4837-BE63-C7782940E798}" dt="2024-10-18T15:24:44.467" v="3399" actId="208"/>
            <ac:spMkLst>
              <pc:docMk/>
              <pc:sldMasterMk cId="0" sldId="2147483648"/>
              <pc:sldLayoutMk cId="1819906920" sldId="2147483669"/>
              <ac:spMk id="17" creationId="{456BE2AC-3567-D770-4616-BF6EC49ADCB0}"/>
            </ac:spMkLst>
          </pc:spChg>
          <pc:spChg chg="mod">
            <ac:chgData name="Malin Lindstrøm" userId="77a1a0e8-cab9-4f2a-aa14-3e50fdbd9ca2" providerId="ADAL" clId="{52131C3D-4563-4837-BE63-C7782940E798}" dt="2024-10-18T15:24:44.467" v="3399" actId="208"/>
            <ac:spMkLst>
              <pc:docMk/>
              <pc:sldMasterMk cId="0" sldId="2147483648"/>
              <pc:sldLayoutMk cId="1819906920" sldId="2147483669"/>
              <ac:spMk id="37" creationId="{E43A3ACF-5FD8-6DA6-B15B-CF4DB4AE6964}"/>
            </ac:spMkLst>
          </pc:spChg>
        </pc:sldLayoutChg>
        <pc:sldLayoutChg chg="delSp modSp mod setBg">
          <pc:chgData name="Malin Lindstrøm" userId="77a1a0e8-cab9-4f2a-aa14-3e50fdbd9ca2" providerId="ADAL" clId="{52131C3D-4563-4837-BE63-C7782940E798}" dt="2024-10-18T15:24:31.050" v="3398" actId="208"/>
          <pc:sldLayoutMkLst>
            <pc:docMk/>
            <pc:sldMasterMk cId="0" sldId="2147483648"/>
            <pc:sldLayoutMk cId="1919085754" sldId="2147483670"/>
          </pc:sldLayoutMkLst>
          <pc:spChg chg="mod">
            <ac:chgData name="Malin Lindstrøm" userId="77a1a0e8-cab9-4f2a-aa14-3e50fdbd9ca2" providerId="ADAL" clId="{52131C3D-4563-4837-BE63-C7782940E798}" dt="2024-10-18T15:24:21.398" v="3397" actId="207"/>
            <ac:spMkLst>
              <pc:docMk/>
              <pc:sldMasterMk cId="0" sldId="2147483648"/>
              <pc:sldLayoutMk cId="1919085754" sldId="2147483670"/>
              <ac:spMk id="10" creationId="{313E5648-C9AB-4878-3168-943EBED18575}"/>
            </ac:spMkLst>
          </pc:spChg>
          <pc:spChg chg="mod">
            <ac:chgData name="Malin Lindstrøm" userId="77a1a0e8-cab9-4f2a-aa14-3e50fdbd9ca2" providerId="ADAL" clId="{52131C3D-4563-4837-BE63-C7782940E798}" dt="2024-10-18T15:24:31.050" v="3398" actId="208"/>
            <ac:spMkLst>
              <pc:docMk/>
              <pc:sldMasterMk cId="0" sldId="2147483648"/>
              <pc:sldLayoutMk cId="1919085754" sldId="2147483670"/>
              <ac:spMk id="13" creationId="{890146DD-3B1C-BE95-8FBF-6CE0C75081AD}"/>
            </ac:spMkLst>
          </pc:spChg>
          <pc:spChg chg="mod">
            <ac:chgData name="Malin Lindstrøm" userId="77a1a0e8-cab9-4f2a-aa14-3e50fdbd9ca2" providerId="ADAL" clId="{52131C3D-4563-4837-BE63-C7782940E798}" dt="2024-10-18T15:24:31.050" v="3398" actId="208"/>
            <ac:spMkLst>
              <pc:docMk/>
              <pc:sldMasterMk cId="0" sldId="2147483648"/>
              <pc:sldLayoutMk cId="1919085754" sldId="2147483670"/>
              <ac:spMk id="17" creationId="{456BE2AC-3567-D770-4616-BF6EC49ADCB0}"/>
            </ac:spMkLst>
          </pc:spChg>
          <pc:spChg chg="mod">
            <ac:chgData name="Malin Lindstrøm" userId="77a1a0e8-cab9-4f2a-aa14-3e50fdbd9ca2" providerId="ADAL" clId="{52131C3D-4563-4837-BE63-C7782940E798}" dt="2024-10-18T15:24:31.050" v="3398" actId="208"/>
            <ac:spMkLst>
              <pc:docMk/>
              <pc:sldMasterMk cId="0" sldId="2147483648"/>
              <pc:sldLayoutMk cId="1919085754" sldId="2147483670"/>
              <ac:spMk id="26" creationId="{0844FB6B-971C-9305-1470-EE2ACF760EC9}"/>
            </ac:spMkLst>
          </pc:spChg>
          <pc:spChg chg="mod">
            <ac:chgData name="Malin Lindstrøm" userId="77a1a0e8-cab9-4f2a-aa14-3e50fdbd9ca2" providerId="ADAL" clId="{52131C3D-4563-4837-BE63-C7782940E798}" dt="2024-10-18T15:24:31.050" v="3398" actId="208"/>
            <ac:spMkLst>
              <pc:docMk/>
              <pc:sldMasterMk cId="0" sldId="2147483648"/>
              <pc:sldLayoutMk cId="1919085754" sldId="2147483670"/>
              <ac:spMk id="37" creationId="{E43A3ACF-5FD8-6DA6-B15B-CF4DB4AE6964}"/>
            </ac:spMkLst>
          </pc:spChg>
        </pc:sldLayoutChg>
        <pc:sldLayoutChg chg="delSp mod">
          <pc:chgData name="Malin Lindstrøm" userId="77a1a0e8-cab9-4f2a-aa14-3e50fdbd9ca2" providerId="ADAL" clId="{52131C3D-4563-4837-BE63-C7782940E798}" dt="2024-10-18T15:21:04.843" v="3288" actId="478"/>
          <pc:sldLayoutMkLst>
            <pc:docMk/>
            <pc:sldMasterMk cId="0" sldId="2147483648"/>
            <pc:sldLayoutMk cId="82105446" sldId="2147483671"/>
          </pc:sldLayoutMkLst>
        </pc:sldLayoutChg>
      </pc:sldMasterChg>
    </pc:docChg>
  </pc:docChgLst>
  <pc:docChgLst>
    <pc:chgData name="Malin Lindstrøm" userId="77a1a0e8-cab9-4f2a-aa14-3e50fdbd9ca2" providerId="ADAL" clId="{40C0CB1C-3184-49D6-A7EB-874227B2FFC4}"/>
    <pc:docChg chg="undo custSel modSld">
      <pc:chgData name="Malin Lindstrøm" userId="77a1a0e8-cab9-4f2a-aa14-3e50fdbd9ca2" providerId="ADAL" clId="{40C0CB1C-3184-49D6-A7EB-874227B2FFC4}" dt="2024-12-10T09:28:43.628" v="70" actId="14100"/>
      <pc:docMkLst>
        <pc:docMk/>
      </pc:docMkLst>
      <pc:sldChg chg="modSp mod">
        <pc:chgData name="Malin Lindstrøm" userId="77a1a0e8-cab9-4f2a-aa14-3e50fdbd9ca2" providerId="ADAL" clId="{40C0CB1C-3184-49D6-A7EB-874227B2FFC4}" dt="2024-12-10T09:22:14.112" v="45" actId="20577"/>
        <pc:sldMkLst>
          <pc:docMk/>
          <pc:sldMk cId="349062842" sldId="271"/>
        </pc:sldMkLst>
        <pc:spChg chg="mod">
          <ac:chgData name="Malin Lindstrøm" userId="77a1a0e8-cab9-4f2a-aa14-3e50fdbd9ca2" providerId="ADAL" clId="{40C0CB1C-3184-49D6-A7EB-874227B2FFC4}" dt="2024-12-10T09:22:14.112" v="45" actId="20577"/>
          <ac:spMkLst>
            <pc:docMk/>
            <pc:sldMk cId="349062842" sldId="271"/>
            <ac:spMk id="2" creationId="{74901866-4A74-F917-7EDA-E66F2C05EA1E}"/>
          </ac:spMkLst>
        </pc:spChg>
      </pc:sldChg>
      <pc:sldChg chg="modSp mod">
        <pc:chgData name="Malin Lindstrøm" userId="77a1a0e8-cab9-4f2a-aa14-3e50fdbd9ca2" providerId="ADAL" clId="{40C0CB1C-3184-49D6-A7EB-874227B2FFC4}" dt="2024-12-10T09:20:51.492" v="41"/>
        <pc:sldMkLst>
          <pc:docMk/>
          <pc:sldMk cId="4260089996" sldId="294"/>
        </pc:sldMkLst>
        <pc:spChg chg="mod">
          <ac:chgData name="Malin Lindstrøm" userId="77a1a0e8-cab9-4f2a-aa14-3e50fdbd9ca2" providerId="ADAL" clId="{40C0CB1C-3184-49D6-A7EB-874227B2FFC4}" dt="2024-12-10T09:20:51.492" v="41"/>
          <ac:spMkLst>
            <pc:docMk/>
            <pc:sldMk cId="4260089996" sldId="294"/>
            <ac:spMk id="11" creationId="{05CFCD15-4B1D-F3E5-8733-B9BB5888D19F}"/>
          </ac:spMkLst>
        </pc:spChg>
      </pc:sldChg>
      <pc:sldChg chg="modSp mod modNotesTx">
        <pc:chgData name="Malin Lindstrøm" userId="77a1a0e8-cab9-4f2a-aa14-3e50fdbd9ca2" providerId="ADAL" clId="{40C0CB1C-3184-49D6-A7EB-874227B2FFC4}" dt="2024-12-10T09:26:44.804" v="53" actId="20577"/>
        <pc:sldMkLst>
          <pc:docMk/>
          <pc:sldMk cId="3751184556" sldId="296"/>
        </pc:sldMkLst>
        <pc:spChg chg="mod">
          <ac:chgData name="Malin Lindstrøm" userId="77a1a0e8-cab9-4f2a-aa14-3e50fdbd9ca2" providerId="ADAL" clId="{40C0CB1C-3184-49D6-A7EB-874227B2FFC4}" dt="2024-12-10T09:20:37.209" v="40"/>
          <ac:spMkLst>
            <pc:docMk/>
            <pc:sldMk cId="3751184556" sldId="296"/>
            <ac:spMk id="7" creationId="{EB7D5A5C-5DDB-3600-2D5F-44B9692BB84A}"/>
          </ac:spMkLst>
        </pc:spChg>
      </pc:sldChg>
      <pc:sldChg chg="modSp mod">
        <pc:chgData name="Malin Lindstrøm" userId="77a1a0e8-cab9-4f2a-aa14-3e50fdbd9ca2" providerId="ADAL" clId="{40C0CB1C-3184-49D6-A7EB-874227B2FFC4}" dt="2024-12-10T09:21:04.762" v="42"/>
        <pc:sldMkLst>
          <pc:docMk/>
          <pc:sldMk cId="4113545883" sldId="298"/>
        </pc:sldMkLst>
        <pc:spChg chg="mod">
          <ac:chgData name="Malin Lindstrøm" userId="77a1a0e8-cab9-4f2a-aa14-3e50fdbd9ca2" providerId="ADAL" clId="{40C0CB1C-3184-49D6-A7EB-874227B2FFC4}" dt="2024-12-10T09:21:04.762" v="42"/>
          <ac:spMkLst>
            <pc:docMk/>
            <pc:sldMk cId="4113545883" sldId="298"/>
            <ac:spMk id="7" creationId="{341A393E-7213-F166-A8AA-2B1396AFCD8A}"/>
          </ac:spMkLst>
        </pc:spChg>
      </pc:sldChg>
      <pc:sldChg chg="modSp mod">
        <pc:chgData name="Malin Lindstrøm" userId="77a1a0e8-cab9-4f2a-aa14-3e50fdbd9ca2" providerId="ADAL" clId="{40C0CB1C-3184-49D6-A7EB-874227B2FFC4}" dt="2024-12-10T09:21:19.620" v="43"/>
        <pc:sldMkLst>
          <pc:docMk/>
          <pc:sldMk cId="462033290" sldId="299"/>
        </pc:sldMkLst>
        <pc:spChg chg="mod">
          <ac:chgData name="Malin Lindstrøm" userId="77a1a0e8-cab9-4f2a-aa14-3e50fdbd9ca2" providerId="ADAL" clId="{40C0CB1C-3184-49D6-A7EB-874227B2FFC4}" dt="2024-12-10T09:21:19.620" v="43"/>
          <ac:spMkLst>
            <pc:docMk/>
            <pc:sldMk cId="462033290" sldId="299"/>
            <ac:spMk id="9" creationId="{3350D85E-C9E6-ED73-D9E9-A6E2F0C311A7}"/>
          </ac:spMkLst>
        </pc:spChg>
      </pc:sldChg>
      <pc:sldChg chg="modNotesTx">
        <pc:chgData name="Malin Lindstrøm" userId="77a1a0e8-cab9-4f2a-aa14-3e50fdbd9ca2" providerId="ADAL" clId="{40C0CB1C-3184-49D6-A7EB-874227B2FFC4}" dt="2024-12-10T09:25:40.804" v="50" actId="20577"/>
        <pc:sldMkLst>
          <pc:docMk/>
          <pc:sldMk cId="619207965" sldId="335"/>
        </pc:sldMkLst>
      </pc:sldChg>
      <pc:sldChg chg="addSp modSp mod modNotesTx">
        <pc:chgData name="Malin Lindstrøm" userId="77a1a0e8-cab9-4f2a-aa14-3e50fdbd9ca2" providerId="ADAL" clId="{40C0CB1C-3184-49D6-A7EB-874227B2FFC4}" dt="2024-12-10T09:28:43.628" v="70" actId="14100"/>
        <pc:sldMkLst>
          <pc:docMk/>
          <pc:sldMk cId="4194405268" sldId="337"/>
        </pc:sldMkLst>
        <pc:spChg chg="add mod">
          <ac:chgData name="Malin Lindstrøm" userId="77a1a0e8-cab9-4f2a-aa14-3e50fdbd9ca2" providerId="ADAL" clId="{40C0CB1C-3184-49D6-A7EB-874227B2FFC4}" dt="2024-12-10T09:28:43.628" v="70" actId="14100"/>
          <ac:spMkLst>
            <pc:docMk/>
            <pc:sldMk cId="4194405268" sldId="337"/>
            <ac:spMk id="3" creationId="{5CF83F5B-7F7E-FE3D-3F9E-5E9B74B979BC}"/>
          </ac:spMkLst>
        </pc:spChg>
      </pc:sldChg>
      <pc:sldChg chg="modSp mod">
        <pc:chgData name="Malin Lindstrøm" userId="77a1a0e8-cab9-4f2a-aa14-3e50fdbd9ca2" providerId="ADAL" clId="{40C0CB1C-3184-49D6-A7EB-874227B2FFC4}" dt="2024-12-10T09:18:56.490" v="36" actId="20577"/>
        <pc:sldMkLst>
          <pc:docMk/>
          <pc:sldMk cId="2493841308" sldId="338"/>
        </pc:sldMkLst>
        <pc:spChg chg="mod">
          <ac:chgData name="Malin Lindstrøm" userId="77a1a0e8-cab9-4f2a-aa14-3e50fdbd9ca2" providerId="ADAL" clId="{40C0CB1C-3184-49D6-A7EB-874227B2FFC4}" dt="2024-12-10T09:18:56.490" v="36" actId="20577"/>
          <ac:spMkLst>
            <pc:docMk/>
            <pc:sldMk cId="2493841308" sldId="338"/>
            <ac:spMk id="3" creationId="{AB0A021C-1F81-F2DB-1CD4-E7B8C947D37A}"/>
          </ac:spMkLst>
        </pc:spChg>
      </pc:sldChg>
      <pc:sldChg chg="modSp mod">
        <pc:chgData name="Malin Lindstrøm" userId="77a1a0e8-cab9-4f2a-aa14-3e50fdbd9ca2" providerId="ADAL" clId="{40C0CB1C-3184-49D6-A7EB-874227B2FFC4}" dt="2024-12-10T09:16:48.316" v="15" actId="20577"/>
        <pc:sldMkLst>
          <pc:docMk/>
          <pc:sldMk cId="1865748268" sldId="340"/>
        </pc:sldMkLst>
        <pc:spChg chg="mod">
          <ac:chgData name="Malin Lindstrøm" userId="77a1a0e8-cab9-4f2a-aa14-3e50fdbd9ca2" providerId="ADAL" clId="{40C0CB1C-3184-49D6-A7EB-874227B2FFC4}" dt="2024-12-10T09:16:48.316" v="15" actId="20577"/>
          <ac:spMkLst>
            <pc:docMk/>
            <pc:sldMk cId="1865748268" sldId="340"/>
            <ac:spMk id="7" creationId="{5391D1FD-D66C-1202-DABB-1080A711411F}"/>
          </ac:spMkLst>
        </pc:spChg>
      </pc:sldChg>
      <pc:sldChg chg="modSp mod">
        <pc:chgData name="Malin Lindstrøm" userId="77a1a0e8-cab9-4f2a-aa14-3e50fdbd9ca2" providerId="ADAL" clId="{40C0CB1C-3184-49D6-A7EB-874227B2FFC4}" dt="2024-12-10T09:17:52.964" v="25" actId="255"/>
        <pc:sldMkLst>
          <pc:docMk/>
          <pc:sldMk cId="959345297" sldId="341"/>
        </pc:sldMkLst>
        <pc:spChg chg="mod">
          <ac:chgData name="Malin Lindstrøm" userId="77a1a0e8-cab9-4f2a-aa14-3e50fdbd9ca2" providerId="ADAL" clId="{40C0CB1C-3184-49D6-A7EB-874227B2FFC4}" dt="2024-12-10T09:17:52.964" v="25" actId="255"/>
          <ac:spMkLst>
            <pc:docMk/>
            <pc:sldMk cId="959345297" sldId="341"/>
            <ac:spMk id="3" creationId="{25C44673-4456-6BF7-2E6F-69970327E265}"/>
          </ac:spMkLst>
        </pc:spChg>
      </pc:sldChg>
      <pc:sldChg chg="modSp mod">
        <pc:chgData name="Malin Lindstrøm" userId="77a1a0e8-cab9-4f2a-aa14-3e50fdbd9ca2" providerId="ADAL" clId="{40C0CB1C-3184-49D6-A7EB-874227B2FFC4}" dt="2024-12-10T09:18:59.323" v="37" actId="20577"/>
        <pc:sldMkLst>
          <pc:docMk/>
          <pc:sldMk cId="1980166937" sldId="342"/>
        </pc:sldMkLst>
        <pc:spChg chg="mod">
          <ac:chgData name="Malin Lindstrøm" userId="77a1a0e8-cab9-4f2a-aa14-3e50fdbd9ca2" providerId="ADAL" clId="{40C0CB1C-3184-49D6-A7EB-874227B2FFC4}" dt="2024-12-10T09:18:59.323" v="37" actId="20577"/>
          <ac:spMkLst>
            <pc:docMk/>
            <pc:sldMk cId="1980166937" sldId="342"/>
            <ac:spMk id="3" creationId="{AB0A021C-1F81-F2DB-1CD4-E7B8C947D37A}"/>
          </ac:spMkLst>
        </pc:spChg>
      </pc:sldChg>
      <pc:sldChg chg="modSp mod">
        <pc:chgData name="Malin Lindstrøm" userId="77a1a0e8-cab9-4f2a-aa14-3e50fdbd9ca2" providerId="ADAL" clId="{40C0CB1C-3184-49D6-A7EB-874227B2FFC4}" dt="2024-12-10T09:18:06.372" v="29" actId="27636"/>
        <pc:sldMkLst>
          <pc:docMk/>
          <pc:sldMk cId="872344560" sldId="344"/>
        </pc:sldMkLst>
        <pc:spChg chg="mod">
          <ac:chgData name="Malin Lindstrøm" userId="77a1a0e8-cab9-4f2a-aa14-3e50fdbd9ca2" providerId="ADAL" clId="{40C0CB1C-3184-49D6-A7EB-874227B2FFC4}" dt="2024-12-10T09:18:06.372" v="29" actId="27636"/>
          <ac:spMkLst>
            <pc:docMk/>
            <pc:sldMk cId="872344560" sldId="344"/>
            <ac:spMk id="3" creationId="{81E341EE-A3DE-444E-7884-EF4F5101A0E9}"/>
          </ac:spMkLst>
        </pc:spChg>
      </pc:sldChg>
      <pc:sldChg chg="modSp mod">
        <pc:chgData name="Malin Lindstrøm" userId="77a1a0e8-cab9-4f2a-aa14-3e50fdbd9ca2" providerId="ADAL" clId="{40C0CB1C-3184-49D6-A7EB-874227B2FFC4}" dt="2024-12-10T09:18:50.947" v="35" actId="255"/>
        <pc:sldMkLst>
          <pc:docMk/>
          <pc:sldMk cId="3820531359" sldId="348"/>
        </pc:sldMkLst>
        <pc:spChg chg="mod">
          <ac:chgData name="Malin Lindstrøm" userId="77a1a0e8-cab9-4f2a-aa14-3e50fdbd9ca2" providerId="ADAL" clId="{40C0CB1C-3184-49D6-A7EB-874227B2FFC4}" dt="2024-12-10T09:18:50.947" v="35" actId="255"/>
          <ac:spMkLst>
            <pc:docMk/>
            <pc:sldMk cId="3820531359" sldId="348"/>
            <ac:spMk id="3" creationId="{48CE3379-0A09-416F-BB00-F3320C4817DC}"/>
          </ac:spMkLst>
        </pc:spChg>
      </pc:sldChg>
      <pc:sldChg chg="modSp mod">
        <pc:chgData name="Malin Lindstrøm" userId="77a1a0e8-cab9-4f2a-aa14-3e50fdbd9ca2" providerId="ADAL" clId="{40C0CB1C-3184-49D6-A7EB-874227B2FFC4}" dt="2024-12-10T09:16:58.915" v="16" actId="20577"/>
        <pc:sldMkLst>
          <pc:docMk/>
          <pc:sldMk cId="3607674434" sldId="350"/>
        </pc:sldMkLst>
        <pc:spChg chg="mod">
          <ac:chgData name="Malin Lindstrøm" userId="77a1a0e8-cab9-4f2a-aa14-3e50fdbd9ca2" providerId="ADAL" clId="{40C0CB1C-3184-49D6-A7EB-874227B2FFC4}" dt="2024-12-10T09:16:58.915" v="16" actId="20577"/>
          <ac:spMkLst>
            <pc:docMk/>
            <pc:sldMk cId="3607674434" sldId="350"/>
            <ac:spMk id="7" creationId="{ED0D155D-27D4-DFD8-34B8-235762FAAD7D}"/>
          </ac:spMkLst>
        </pc:spChg>
      </pc:sldChg>
      <pc:sldChg chg="modSp mod">
        <pc:chgData name="Malin Lindstrøm" userId="77a1a0e8-cab9-4f2a-aa14-3e50fdbd9ca2" providerId="ADAL" clId="{40C0CB1C-3184-49D6-A7EB-874227B2FFC4}" dt="2024-12-10T09:17:41.083" v="24" actId="113"/>
        <pc:sldMkLst>
          <pc:docMk/>
          <pc:sldMk cId="3614554917" sldId="351"/>
        </pc:sldMkLst>
        <pc:spChg chg="mod">
          <ac:chgData name="Malin Lindstrøm" userId="77a1a0e8-cab9-4f2a-aa14-3e50fdbd9ca2" providerId="ADAL" clId="{40C0CB1C-3184-49D6-A7EB-874227B2FFC4}" dt="2024-12-10T09:17:41.083" v="24" actId="113"/>
          <ac:spMkLst>
            <pc:docMk/>
            <pc:sldMk cId="3614554917" sldId="351"/>
            <ac:spMk id="7" creationId="{F9D3FB3D-436B-32E7-FE6E-C00057BE43AF}"/>
          </ac:spMkLst>
        </pc:spChg>
      </pc:sldChg>
      <pc:sldChg chg="modSp mod">
        <pc:chgData name="Malin Lindstrøm" userId="77a1a0e8-cab9-4f2a-aa14-3e50fdbd9ca2" providerId="ADAL" clId="{40C0CB1C-3184-49D6-A7EB-874227B2FFC4}" dt="2024-12-10T09:23:54.931" v="49" actId="732"/>
        <pc:sldMkLst>
          <pc:docMk/>
          <pc:sldMk cId="481292679" sldId="356"/>
        </pc:sldMkLst>
        <pc:picChg chg="mod modCrop">
          <ac:chgData name="Malin Lindstrøm" userId="77a1a0e8-cab9-4f2a-aa14-3e50fdbd9ca2" providerId="ADAL" clId="{40C0CB1C-3184-49D6-A7EB-874227B2FFC4}" dt="2024-12-10T09:23:54.931" v="49" actId="732"/>
          <ac:picMkLst>
            <pc:docMk/>
            <pc:sldMk cId="481292679" sldId="356"/>
            <ac:picMk id="10" creationId="{2EDD242E-6BA9-29F6-A1B2-1AF57CED8BD6}"/>
          </ac:picMkLst>
        </pc:picChg>
      </pc:sldChg>
      <pc:sldChg chg="modSp mod">
        <pc:chgData name="Malin Lindstrøm" userId="77a1a0e8-cab9-4f2a-aa14-3e50fdbd9ca2" providerId="ADAL" clId="{40C0CB1C-3184-49D6-A7EB-874227B2FFC4}" dt="2024-12-10T09:19:03.281" v="38" actId="20577"/>
        <pc:sldMkLst>
          <pc:docMk/>
          <pc:sldMk cId="587013057" sldId="357"/>
        </pc:sldMkLst>
        <pc:spChg chg="mod">
          <ac:chgData name="Malin Lindstrøm" userId="77a1a0e8-cab9-4f2a-aa14-3e50fdbd9ca2" providerId="ADAL" clId="{40C0CB1C-3184-49D6-A7EB-874227B2FFC4}" dt="2024-12-10T09:19:03.281" v="38" actId="20577"/>
          <ac:spMkLst>
            <pc:docMk/>
            <pc:sldMk cId="587013057" sldId="357"/>
            <ac:spMk id="3" creationId="{AB0A021C-1F81-F2DB-1CD4-E7B8C947D37A}"/>
          </ac:spMkLst>
        </pc:spChg>
      </pc:sldChg>
      <pc:sldChg chg="modSp mod">
        <pc:chgData name="Malin Lindstrøm" userId="77a1a0e8-cab9-4f2a-aa14-3e50fdbd9ca2" providerId="ADAL" clId="{40C0CB1C-3184-49D6-A7EB-874227B2FFC4}" dt="2024-12-10T09:19:07.826" v="39" actId="20577"/>
        <pc:sldMkLst>
          <pc:docMk/>
          <pc:sldMk cId="681847428" sldId="358"/>
        </pc:sldMkLst>
        <pc:spChg chg="mod">
          <ac:chgData name="Malin Lindstrøm" userId="77a1a0e8-cab9-4f2a-aa14-3e50fdbd9ca2" providerId="ADAL" clId="{40C0CB1C-3184-49D6-A7EB-874227B2FFC4}" dt="2024-12-10T09:19:07.826" v="39" actId="20577"/>
          <ac:spMkLst>
            <pc:docMk/>
            <pc:sldMk cId="681847428" sldId="358"/>
            <ac:spMk id="3" creationId="{AB0A021C-1F81-F2DB-1CD4-E7B8C947D37A}"/>
          </ac:spMkLst>
        </pc:spChg>
      </pc:sldChg>
      <pc:sldChg chg="modSp mod">
        <pc:chgData name="Malin Lindstrøm" userId="77a1a0e8-cab9-4f2a-aa14-3e50fdbd9ca2" providerId="ADAL" clId="{40C0CB1C-3184-49D6-A7EB-874227B2FFC4}" dt="2024-12-10T09:16:41.267" v="14" actId="20577"/>
        <pc:sldMkLst>
          <pc:docMk/>
          <pc:sldMk cId="2356394379" sldId="359"/>
        </pc:sldMkLst>
        <pc:spChg chg="mod">
          <ac:chgData name="Malin Lindstrøm" userId="77a1a0e8-cab9-4f2a-aa14-3e50fdbd9ca2" providerId="ADAL" clId="{40C0CB1C-3184-49D6-A7EB-874227B2FFC4}" dt="2024-12-10T09:16:41.267" v="14" actId="20577"/>
          <ac:spMkLst>
            <pc:docMk/>
            <pc:sldMk cId="2356394379" sldId="359"/>
            <ac:spMk id="7" creationId="{ED0D155D-27D4-DFD8-34B8-235762FAAD7D}"/>
          </ac:spMkLst>
        </pc:spChg>
      </pc:sldChg>
      <pc:sldChg chg="modSp mod">
        <pc:chgData name="Malin Lindstrøm" userId="77a1a0e8-cab9-4f2a-aa14-3e50fdbd9ca2" providerId="ADAL" clId="{40C0CB1C-3184-49D6-A7EB-874227B2FFC4}" dt="2024-12-10T09:17:24.330" v="20" actId="113"/>
        <pc:sldMkLst>
          <pc:docMk/>
          <pc:sldMk cId="1558921399" sldId="360"/>
        </pc:sldMkLst>
        <pc:spChg chg="mod">
          <ac:chgData name="Malin Lindstrøm" userId="77a1a0e8-cab9-4f2a-aa14-3e50fdbd9ca2" providerId="ADAL" clId="{40C0CB1C-3184-49D6-A7EB-874227B2FFC4}" dt="2024-12-10T09:17:24.330" v="20" actId="113"/>
          <ac:spMkLst>
            <pc:docMk/>
            <pc:sldMk cId="1558921399" sldId="360"/>
            <ac:spMk id="7" creationId="{ED0D155D-27D4-DFD8-34B8-235762FAAD7D}"/>
          </ac:spMkLst>
        </pc:spChg>
      </pc:sldChg>
    </pc:docChg>
  </pc:docChgLst>
  <pc:docChgLst>
    <pc:chgData name="Øystein Holm-Haagensen" userId="S::oystein.holm-haagensen@delta.no::fd0d2c72-b238-4989-b874-927fc9f0b006" providerId="AD" clId="Web-{4F6E7EE5-7EF9-4A49-AF0C-221E92CCE306}"/>
    <pc:docChg chg="addSld modSld">
      <pc:chgData name="Øystein Holm-Haagensen" userId="S::oystein.holm-haagensen@delta.no::fd0d2c72-b238-4989-b874-927fc9f0b006" providerId="AD" clId="Web-{4F6E7EE5-7EF9-4A49-AF0C-221E92CCE306}" dt="2024-12-09T09:29:14.215" v="51" actId="20577"/>
      <pc:docMkLst>
        <pc:docMk/>
      </pc:docMkLst>
      <pc:sldChg chg="modSp modCm">
        <pc:chgData name="Øystein Holm-Haagensen" userId="S::oystein.holm-haagensen@delta.no::fd0d2c72-b238-4989-b874-927fc9f0b006" providerId="AD" clId="Web-{4F6E7EE5-7EF9-4A49-AF0C-221E92CCE306}" dt="2024-12-09T09:29:14.215" v="51" actId="20577"/>
        <pc:sldMkLst>
          <pc:docMk/>
          <pc:sldMk cId="3705341900" sldId="327"/>
        </pc:sldMkLst>
        <pc:spChg chg="mod">
          <ac:chgData name="Øystein Holm-Haagensen" userId="S::oystein.holm-haagensen@delta.no::fd0d2c72-b238-4989-b874-927fc9f0b006" providerId="AD" clId="Web-{4F6E7EE5-7EF9-4A49-AF0C-221E92CCE306}" dt="2024-12-09T09:29:14.215" v="51" actId="20577"/>
          <ac:spMkLst>
            <pc:docMk/>
            <pc:sldMk cId="3705341900" sldId="327"/>
            <ac:spMk id="22" creationId="{7B9A8F49-5D0C-B387-29D3-15B8CF0DF99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Øystein Holm-Haagensen" userId="S::oystein.holm-haagensen@delta.no::fd0d2c72-b238-4989-b874-927fc9f0b006" providerId="AD" clId="Web-{4F6E7EE5-7EF9-4A49-AF0C-221E92CCE306}" dt="2024-12-09T09:29:10.887" v="49" actId="20577"/>
              <pc2:cmMkLst xmlns:pc2="http://schemas.microsoft.com/office/powerpoint/2019/9/main/command">
                <pc:docMk/>
                <pc:sldMk cId="3705341900" sldId="327"/>
                <pc2:cmMk id="{EDCD22E9-2BC1-4109-BD39-D8436B4C7CD9}"/>
              </pc2:cmMkLst>
            </pc226:cmChg>
          </p:ext>
        </pc:extLst>
      </pc:sldChg>
      <pc:sldChg chg="modSp">
        <pc:chgData name="Øystein Holm-Haagensen" userId="S::oystein.holm-haagensen@delta.no::fd0d2c72-b238-4989-b874-927fc9f0b006" providerId="AD" clId="Web-{4F6E7EE5-7EF9-4A49-AF0C-221E92CCE306}" dt="2024-12-09T09:24:49.821" v="0" actId="14100"/>
        <pc:sldMkLst>
          <pc:docMk/>
          <pc:sldMk cId="3607674434" sldId="350"/>
        </pc:sldMkLst>
        <pc:spChg chg="mod">
          <ac:chgData name="Øystein Holm-Haagensen" userId="S::oystein.holm-haagensen@delta.no::fd0d2c72-b238-4989-b874-927fc9f0b006" providerId="AD" clId="Web-{4F6E7EE5-7EF9-4A49-AF0C-221E92CCE306}" dt="2024-12-09T09:24:49.821" v="0" actId="14100"/>
          <ac:spMkLst>
            <pc:docMk/>
            <pc:sldMk cId="3607674434" sldId="350"/>
            <ac:spMk id="7" creationId="{ED0D155D-27D4-DFD8-34B8-235762FAAD7D}"/>
          </ac:spMkLst>
        </pc:spChg>
      </pc:sldChg>
      <pc:sldChg chg="modSp add replId">
        <pc:chgData name="Øystein Holm-Haagensen" userId="S::oystein.holm-haagensen@delta.no::fd0d2c72-b238-4989-b874-927fc9f0b006" providerId="AD" clId="Web-{4F6E7EE5-7EF9-4A49-AF0C-221E92CCE306}" dt="2024-12-09T09:25:00.040" v="3" actId="20577"/>
        <pc:sldMkLst>
          <pc:docMk/>
          <pc:sldMk cId="2356394379" sldId="359"/>
        </pc:sldMkLst>
        <pc:spChg chg="mod">
          <ac:chgData name="Øystein Holm-Haagensen" userId="S::oystein.holm-haagensen@delta.no::fd0d2c72-b238-4989-b874-927fc9f0b006" providerId="AD" clId="Web-{4F6E7EE5-7EF9-4A49-AF0C-221E92CCE306}" dt="2024-12-09T09:25:00.040" v="3" actId="20577"/>
          <ac:spMkLst>
            <pc:docMk/>
            <pc:sldMk cId="2356394379" sldId="359"/>
            <ac:spMk id="6" creationId="{76576C40-E0F6-FAFA-F8E8-C2DC88F4B9F5}"/>
          </ac:spMkLst>
        </pc:spChg>
      </pc:sldChg>
      <pc:sldChg chg="modSp add replId">
        <pc:chgData name="Øystein Holm-Haagensen" userId="S::oystein.holm-haagensen@delta.no::fd0d2c72-b238-4989-b874-927fc9f0b006" providerId="AD" clId="Web-{4F6E7EE5-7EF9-4A49-AF0C-221E92CCE306}" dt="2024-12-09T09:27:36.651" v="48" actId="20577"/>
        <pc:sldMkLst>
          <pc:docMk/>
          <pc:sldMk cId="1558921399" sldId="360"/>
        </pc:sldMkLst>
        <pc:spChg chg="mod">
          <ac:chgData name="Øystein Holm-Haagensen" userId="S::oystein.holm-haagensen@delta.no::fd0d2c72-b238-4989-b874-927fc9f0b006" providerId="AD" clId="Web-{4F6E7EE5-7EF9-4A49-AF0C-221E92CCE306}" dt="2024-12-09T09:27:36.651" v="48" actId="20577"/>
          <ac:spMkLst>
            <pc:docMk/>
            <pc:sldMk cId="1558921399" sldId="360"/>
            <ac:spMk id="6" creationId="{76576C40-E0F6-FAFA-F8E8-C2DC88F4B9F5}"/>
          </ac:spMkLst>
        </pc:spChg>
        <pc:spChg chg="mod">
          <ac:chgData name="Øystein Holm-Haagensen" userId="S::oystein.holm-haagensen@delta.no::fd0d2c72-b238-4989-b874-927fc9f0b006" providerId="AD" clId="Web-{4F6E7EE5-7EF9-4A49-AF0C-221E92CCE306}" dt="2024-12-09T09:26:48.932" v="26" actId="20577"/>
          <ac:spMkLst>
            <pc:docMk/>
            <pc:sldMk cId="1558921399" sldId="360"/>
            <ac:spMk id="7" creationId="{ED0D155D-27D4-DFD8-34B8-235762FAAD7D}"/>
          </ac:spMkLst>
        </pc:spChg>
      </pc:sldChg>
    </pc:docChg>
  </pc:docChgLst>
  <pc:docChgLst>
    <pc:chgData name="Øystein Holm-Haagensen" userId="S::oystein.holm-haagensen@delta.no::fd0d2c72-b238-4989-b874-927fc9f0b006" providerId="AD" clId="Web-{EDAED74E-246A-8127-D9A1-B67A2A4415C1}"/>
    <pc:docChg chg="mod modSld">
      <pc:chgData name="Øystein Holm-Haagensen" userId="S::oystein.holm-haagensen@delta.no::fd0d2c72-b238-4989-b874-927fc9f0b006" providerId="AD" clId="Web-{EDAED74E-246A-8127-D9A1-B67A2A4415C1}" dt="2024-11-15T08:14:15.270" v="1" actId="14100"/>
      <pc:docMkLst>
        <pc:docMk/>
      </pc:docMkLst>
      <pc:sldChg chg="modSp">
        <pc:chgData name="Øystein Holm-Haagensen" userId="S::oystein.holm-haagensen@delta.no::fd0d2c72-b238-4989-b874-927fc9f0b006" providerId="AD" clId="Web-{EDAED74E-246A-8127-D9A1-B67A2A4415C1}" dt="2024-11-15T08:14:15.270" v="1" actId="14100"/>
        <pc:sldMkLst>
          <pc:docMk/>
          <pc:sldMk cId="349062842" sldId="271"/>
        </pc:sldMkLst>
        <pc:spChg chg="mod">
          <ac:chgData name="Øystein Holm-Haagensen" userId="S::oystein.holm-haagensen@delta.no::fd0d2c72-b238-4989-b874-927fc9f0b006" providerId="AD" clId="Web-{EDAED74E-246A-8127-D9A1-B67A2A4415C1}" dt="2024-11-15T08:14:15.270" v="1" actId="14100"/>
          <ac:spMkLst>
            <pc:docMk/>
            <pc:sldMk cId="349062842" sldId="271"/>
            <ac:spMk id="2" creationId="{74901866-4A74-F917-7EDA-E66F2C05EA1E}"/>
          </ac:spMkLst>
        </pc:spChg>
      </pc:sldChg>
    </pc:docChg>
  </pc:docChgLst>
  <pc:docChgLst>
    <pc:chgData name="Øystein Holm-Haagensen" userId="S::oystein.holm-haagensen@delta.no::fd0d2c72-b238-4989-b874-927fc9f0b006" providerId="AD" clId="Web-{37A5D373-49D7-CD10-431E-3E9BF2A34A82}"/>
    <pc:docChg chg="mod addSld modSld modMainMaster">
      <pc:chgData name="Øystein Holm-Haagensen" userId="S::oystein.holm-haagensen@delta.no::fd0d2c72-b238-4989-b874-927fc9f0b006" providerId="AD" clId="Web-{37A5D373-49D7-CD10-431E-3E9BF2A34A82}" dt="2024-12-09T09:23:27.546" v="150" actId="20577"/>
      <pc:docMkLst>
        <pc:docMk/>
      </pc:docMkLst>
      <pc:sldChg chg="modSp modCm">
        <pc:chgData name="Øystein Holm-Haagensen" userId="S::oystein.holm-haagensen@delta.no::fd0d2c72-b238-4989-b874-927fc9f0b006" providerId="AD" clId="Web-{37A5D373-49D7-CD10-431E-3E9BF2A34A82}" dt="2024-12-09T09:22:42.982" v="147" actId="20577"/>
        <pc:sldMkLst>
          <pc:docMk/>
          <pc:sldMk cId="3671606510" sldId="334"/>
        </pc:sldMkLst>
        <pc:spChg chg="mod">
          <ac:chgData name="Øystein Holm-Haagensen" userId="S::oystein.holm-haagensen@delta.no::fd0d2c72-b238-4989-b874-927fc9f0b006" providerId="AD" clId="Web-{37A5D373-49D7-CD10-431E-3E9BF2A34A82}" dt="2024-12-09T09:22:42.982" v="147" actId="20577"/>
          <ac:spMkLst>
            <pc:docMk/>
            <pc:sldMk cId="3671606510" sldId="334"/>
            <ac:spMk id="7" creationId="{E7B88B58-500E-A6CC-2771-249F389709C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Øystein Holm-Haagensen" userId="S::oystein.holm-haagensen@delta.no::fd0d2c72-b238-4989-b874-927fc9f0b006" providerId="AD" clId="Web-{37A5D373-49D7-CD10-431E-3E9BF2A34A82}" dt="2024-12-09T09:22:39.295" v="146" actId="20577"/>
              <pc2:cmMkLst xmlns:pc2="http://schemas.microsoft.com/office/powerpoint/2019/9/main/command">
                <pc:docMk/>
                <pc:sldMk cId="3671606510" sldId="334"/>
                <pc2:cmMk id="{4A63CFED-0C86-4297-8CFB-E07A16F4A235}"/>
              </pc2:cmMkLst>
            </pc226:cmChg>
          </p:ext>
        </pc:extLst>
      </pc:sldChg>
      <pc:sldChg chg="modSp">
        <pc:chgData name="Øystein Holm-Haagensen" userId="S::oystein.holm-haagensen@delta.no::fd0d2c72-b238-4989-b874-927fc9f0b006" providerId="AD" clId="Web-{37A5D373-49D7-CD10-431E-3E9BF2A34A82}" dt="2024-12-09T09:04:04.934" v="46" actId="20577"/>
        <pc:sldMkLst>
          <pc:docMk/>
          <pc:sldMk cId="2493841308" sldId="338"/>
        </pc:sldMkLst>
        <pc:spChg chg="mod">
          <ac:chgData name="Øystein Holm-Haagensen" userId="S::oystein.holm-haagensen@delta.no::fd0d2c72-b238-4989-b874-927fc9f0b006" providerId="AD" clId="Web-{37A5D373-49D7-CD10-431E-3E9BF2A34A82}" dt="2024-12-09T09:04:04.934" v="46" actId="20577"/>
          <ac:spMkLst>
            <pc:docMk/>
            <pc:sldMk cId="2493841308" sldId="338"/>
            <ac:spMk id="3" creationId="{AB0A021C-1F81-F2DB-1CD4-E7B8C947D37A}"/>
          </ac:spMkLst>
        </pc:spChg>
      </pc:sldChg>
      <pc:sldChg chg="addSp delSp modSp">
        <pc:chgData name="Øystein Holm-Haagensen" userId="S::oystein.holm-haagensen@delta.no::fd0d2c72-b238-4989-b874-927fc9f0b006" providerId="AD" clId="Web-{37A5D373-49D7-CD10-431E-3E9BF2A34A82}" dt="2024-12-09T09:07:11.655" v="134" actId="20577"/>
        <pc:sldMkLst>
          <pc:docMk/>
          <pc:sldMk cId="1980166937" sldId="342"/>
        </pc:sldMkLst>
        <pc:spChg chg="mod">
          <ac:chgData name="Øystein Holm-Haagensen" userId="S::oystein.holm-haagensen@delta.no::fd0d2c72-b238-4989-b874-927fc9f0b006" providerId="AD" clId="Web-{37A5D373-49D7-CD10-431E-3E9BF2A34A82}" dt="2024-12-09T09:07:11.655" v="134" actId="20577"/>
          <ac:spMkLst>
            <pc:docMk/>
            <pc:sldMk cId="1980166937" sldId="342"/>
            <ac:spMk id="3" creationId="{AB0A021C-1F81-F2DB-1CD4-E7B8C947D37A}"/>
          </ac:spMkLst>
        </pc:spChg>
        <pc:spChg chg="add del mod">
          <ac:chgData name="Øystein Holm-Haagensen" userId="S::oystein.holm-haagensen@delta.no::fd0d2c72-b238-4989-b874-927fc9f0b006" providerId="AD" clId="Web-{37A5D373-49D7-CD10-431E-3E9BF2A34A82}" dt="2024-12-09T08:52:43.456" v="7"/>
          <ac:spMkLst>
            <pc:docMk/>
            <pc:sldMk cId="1980166937" sldId="342"/>
            <ac:spMk id="6" creationId="{85566200-A6C4-30CC-EE8C-7B06496E3D50}"/>
          </ac:spMkLst>
        </pc:spChg>
        <pc:spChg chg="add del mod">
          <ac:chgData name="Øystein Holm-Haagensen" userId="S::oystein.holm-haagensen@delta.no::fd0d2c72-b238-4989-b874-927fc9f0b006" providerId="AD" clId="Web-{37A5D373-49D7-CD10-431E-3E9BF2A34A82}" dt="2024-12-09T08:52:39.706" v="6"/>
          <ac:spMkLst>
            <pc:docMk/>
            <pc:sldMk cId="1980166937" sldId="342"/>
            <ac:spMk id="7" creationId="{B23EA9B4-CD5A-BB3A-2B96-183BD1B8F206}"/>
          </ac:spMkLst>
        </pc:spChg>
      </pc:sldChg>
      <pc:sldChg chg="modSp">
        <pc:chgData name="Øystein Holm-Haagensen" userId="S::oystein.holm-haagensen@delta.no::fd0d2c72-b238-4989-b874-927fc9f0b006" providerId="AD" clId="Web-{37A5D373-49D7-CD10-431E-3E9BF2A34A82}" dt="2024-12-09T09:05:10.029" v="48" actId="20577"/>
        <pc:sldMkLst>
          <pc:docMk/>
          <pc:sldMk cId="872344560" sldId="344"/>
        </pc:sldMkLst>
        <pc:spChg chg="mod">
          <ac:chgData name="Øystein Holm-Haagensen" userId="S::oystein.holm-haagensen@delta.no::fd0d2c72-b238-4989-b874-927fc9f0b006" providerId="AD" clId="Web-{37A5D373-49D7-CD10-431E-3E9BF2A34A82}" dt="2024-12-09T09:05:10.029" v="48" actId="20577"/>
          <ac:spMkLst>
            <pc:docMk/>
            <pc:sldMk cId="872344560" sldId="344"/>
            <ac:spMk id="3" creationId="{81E341EE-A3DE-444E-7884-EF4F5101A0E9}"/>
          </ac:spMkLst>
        </pc:spChg>
      </pc:sldChg>
      <pc:sldChg chg="modSp add replId">
        <pc:chgData name="Øystein Holm-Haagensen" userId="S::oystein.holm-haagensen@delta.no::fd0d2c72-b238-4989-b874-927fc9f0b006" providerId="AD" clId="Web-{37A5D373-49D7-CD10-431E-3E9BF2A34A82}" dt="2024-12-09T09:03:26.824" v="39" actId="20577"/>
        <pc:sldMkLst>
          <pc:docMk/>
          <pc:sldMk cId="587013057" sldId="357"/>
        </pc:sldMkLst>
        <pc:spChg chg="mod">
          <ac:chgData name="Øystein Holm-Haagensen" userId="S::oystein.holm-haagensen@delta.no::fd0d2c72-b238-4989-b874-927fc9f0b006" providerId="AD" clId="Web-{37A5D373-49D7-CD10-431E-3E9BF2A34A82}" dt="2024-12-09T08:53:35.941" v="10" actId="20577"/>
          <ac:spMkLst>
            <pc:docMk/>
            <pc:sldMk cId="587013057" sldId="357"/>
            <ac:spMk id="2" creationId="{8FA2CECC-75EA-18E2-A11A-C748C5D1ECC7}"/>
          </ac:spMkLst>
        </pc:spChg>
        <pc:spChg chg="mod">
          <ac:chgData name="Øystein Holm-Haagensen" userId="S::oystein.holm-haagensen@delta.no::fd0d2c72-b238-4989-b874-927fc9f0b006" providerId="AD" clId="Web-{37A5D373-49D7-CD10-431E-3E9BF2A34A82}" dt="2024-12-09T09:03:26.824" v="39" actId="20577"/>
          <ac:spMkLst>
            <pc:docMk/>
            <pc:sldMk cId="587013057" sldId="357"/>
            <ac:spMk id="3" creationId="{AB0A021C-1F81-F2DB-1CD4-E7B8C947D37A}"/>
          </ac:spMkLst>
        </pc:spChg>
      </pc:sldChg>
      <pc:sldChg chg="modSp add replId">
        <pc:chgData name="Øystein Holm-Haagensen" userId="S::oystein.holm-haagensen@delta.no::fd0d2c72-b238-4989-b874-927fc9f0b006" providerId="AD" clId="Web-{37A5D373-49D7-CD10-431E-3E9BF2A34A82}" dt="2024-12-09T09:23:27.546" v="150" actId="20577"/>
        <pc:sldMkLst>
          <pc:docMk/>
          <pc:sldMk cId="681847428" sldId="358"/>
        </pc:sldMkLst>
        <pc:spChg chg="mod">
          <ac:chgData name="Øystein Holm-Haagensen" userId="S::oystein.holm-haagensen@delta.no::fd0d2c72-b238-4989-b874-927fc9f0b006" providerId="AD" clId="Web-{37A5D373-49D7-CD10-431E-3E9BF2A34A82}" dt="2024-12-09T09:23:27.546" v="150" actId="20577"/>
          <ac:spMkLst>
            <pc:docMk/>
            <pc:sldMk cId="681847428" sldId="358"/>
            <ac:spMk id="2" creationId="{8FA2CECC-75EA-18E2-A11A-C748C5D1ECC7}"/>
          </ac:spMkLst>
        </pc:spChg>
        <pc:spChg chg="mod">
          <ac:chgData name="Øystein Holm-Haagensen" userId="S::oystein.holm-haagensen@delta.no::fd0d2c72-b238-4989-b874-927fc9f0b006" providerId="AD" clId="Web-{37A5D373-49D7-CD10-431E-3E9BF2A34A82}" dt="2024-12-09T09:22:00.919" v="137" actId="20577"/>
          <ac:spMkLst>
            <pc:docMk/>
            <pc:sldMk cId="681847428" sldId="358"/>
            <ac:spMk id="3" creationId="{AB0A021C-1F81-F2DB-1CD4-E7B8C947D37A}"/>
          </ac:spMkLst>
        </pc:spChg>
      </pc:sldChg>
      <pc:sldMasterChg chg="addSp">
        <pc:chgData name="Øystein Holm-Haagensen" userId="S::oystein.holm-haagensen@delta.no::fd0d2c72-b238-4989-b874-927fc9f0b006" providerId="AD" clId="Web-{37A5D373-49D7-CD10-431E-3E9BF2A34A82}" dt="2024-12-09T08:49:49.250" v="0" actId="33475"/>
        <pc:sldMasterMkLst>
          <pc:docMk/>
          <pc:sldMasterMk cId="0" sldId="2147483648"/>
        </pc:sldMasterMkLst>
        <pc:spChg chg="add">
          <ac:chgData name="Øystein Holm-Haagensen" userId="S::oystein.holm-haagensen@delta.no::fd0d2c72-b238-4989-b874-927fc9f0b006" providerId="AD" clId="Web-{37A5D373-49D7-CD10-431E-3E9BF2A34A82}" dt="2024-12-09T08:49:49.250" v="0" actId="33475"/>
          <ac:spMkLst>
            <pc:docMk/>
            <pc:sldMasterMk cId="0" sldId="2147483648"/>
            <ac:spMk id="6" creationId="{4BCA0113-5A23-1AAC-9F2D-B805E28D70FD}"/>
          </ac:spMkLst>
        </pc:spChg>
      </pc:sldMasterChg>
    </pc:docChg>
  </pc:docChgLst>
</pc:chgInfo>
</file>

<file path=ppt/comments/modernComment_10C_3A361E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3DB85C-F0DA-4B96-82F2-7A231FE421FE}" authorId="{1933689E-9F9D-5D7F-BF5E-54A91A56A8DF}" status="resolved" created="2024-09-24T08:23:42.802" startDate="2024-09-24T08:23:42.802" dueDate="2024-09-24T08:23:42.802" assignedTo="{D66FCFBD-0706-D846-E2EA-249D3B5A6C3E}" complete="100000" title="@Øystein Holm-Haagensen Bærekraft er jo så mangt, denne veilederen er vel knyttet til partsarbeid med miljø og klima og vi bør kalle den det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76625229" sldId="268"/>
      <ac:spMk id="2" creationId="{E0F91150-8152-7946-A410-DC1CE5A43E9D}"/>
      <ac:txMk cp="0">
        <ac:context len="97" hash="952300955"/>
      </ac:txMk>
    </ac:txMkLst>
    <p188:pos x="4876800" y="1466335"/>
    <p188:replyLst>
      <p188:reply id="{489DC36D-0598-47FD-8687-DEA614C7E5DD}" authorId="{D66FCFBD-0706-D846-E2EA-249D3B5A6C3E}" created="2024-09-24T08:56:13.705">
        <p188:txBody>
          <a:bodyPr/>
          <a:lstStyle/>
          <a:p>
            <a:r>
              <a:rPr lang="nb-NO"/>
              <a:t>Enig.</a:t>
            </a:r>
          </a:p>
        </p188:txBody>
      </p188:reply>
    </p188:replyLst>
    <p188:txBody>
      <a:bodyPr/>
      <a:lstStyle/>
      <a:p>
        <a:r>
          <a:rPr lang="nb-NO"/>
          <a:t>[@Øystein Holm-Haagensen] Bærekraft er jo så mangt, denne veilederen er vel knyttet til partsarbeid med miljø og klima og vi bør kalle den det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9-24T08:23:42.802" id="{1CE48FFB-46E0-40A1-A1B1-6060AE498290}">
              <p228:atrbtn authorId="{1933689E-9F9D-5D7F-BF5E-54A91A56A8DF}"/>
              <p228:anchr>
                <p228:comment id="{163DB85C-F0DA-4B96-82F2-7A231FE421FE}"/>
              </p228:anchr>
              <p228:add/>
            </p228:event>
            <p228:event time="2024-09-24T08:23:42.802" id="{87FBFB7D-15F9-4A61-B64D-890F6DB96DC4}">
              <p228:atrbtn authorId="{1933689E-9F9D-5D7F-BF5E-54A91A56A8DF}"/>
              <p228:anchr>
                <p228:comment id="{163DB85C-F0DA-4B96-82F2-7A231FE421FE}"/>
              </p228:anchr>
              <p228:asgn authorId="{D66FCFBD-0706-D846-E2EA-249D3B5A6C3E}"/>
            </p228:event>
            <p228:event time="2024-09-24T08:23:42.802" id="{667CA9DB-9887-4324-8887-9AE4AF449F86}">
              <p228:atrbtn authorId="{1933689E-9F9D-5D7F-BF5E-54A91A56A8DF}"/>
              <p228:anchr>
                <p228:comment id="{163DB85C-F0DA-4B96-82F2-7A231FE421FE}"/>
              </p228:anchr>
              <p228:title val="@Øystein Holm-Haagensen Bærekraft er jo så mangt, denne veilederen er vel knyttet til partsarbeid med miljø og klima og vi bør kalle den det"/>
            </p228:event>
            <p228:event time="2024-09-24T08:23:42.802" id="{AE29C535-F0CE-4481-B0AC-58E3C1E41173}">
              <p228:atrbtn authorId="{1933689E-9F9D-5D7F-BF5E-54A91A56A8DF}"/>
              <p228:anchr>
                <p228:comment id="{163DB85C-F0DA-4B96-82F2-7A231FE421FE}"/>
              </p228:anchr>
              <p228:date stDt="2024-09-24T08:23:42.802" endDt="2024-09-24T08:23:42.802"/>
            </p228:event>
            <p228:event time="2024-10-18T12:19:39.076" id="{C9F40991-ED6E-4E29-9CD9-56181E025CB0}">
              <p228:atrbtn authorId="{0B8F3B9A-63AD-566C-5D34-93A516D3E2DC}"/>
              <p228:anchr>
                <p228:comment id="{00000000-0000-0000-0000-000000000000}"/>
              </p228:anchr>
              <p228:pcntCmplt val="100000"/>
            </p228:event>
            <p228:event time="2024-10-18T12:19:44.998" id="{C5722135-91DE-48EF-AD60-26E69B42E5FE}">
              <p228:atrbtn authorId="{0B8F3B9A-63AD-566C-5D34-93A516D3E2DC}"/>
              <p228:anchr>
                <p228:comment id="{00000000-0000-0000-0000-000000000000}"/>
              </p228:anchr>
              <p228:pcntCmplt val="0"/>
            </p228:event>
            <p228:event time="2024-10-18T12:19:51.388" id="{F764BE24-5C8D-46A2-A391-9AFD5803ECD9}">
              <p228:atrbtn authorId="{0B8F3B9A-63AD-566C-5D34-93A516D3E2DC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24T08:56:01.501" authorId="{D66FCFBD-0706-D846-E2EA-249D3B5A6C3E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024A-DEF0-D84C-8B47-FA238FA1E1BC}" type="datetimeFigureOut">
              <a:rPr lang="nb-NO" smtClean="0"/>
              <a:t>10.12.2024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25BB-5474-8942-9CE6-CB415708B4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74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95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93DBF-9EF3-F49F-2156-7B65E68A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0E791D-CEFD-7FFE-1DFD-2F2ADBB58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9642455-172D-F1D9-4AE4-B6AF4EC54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FFC677-11B7-B269-B7F3-CEC4BEDA3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8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10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9AED4-6A26-0024-75B2-89874125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312F3A7-44BD-F5DD-9C9C-4A7635D3F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D4443FA-2499-D43B-D152-ECC76E6E5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9AA273-0595-CB10-51F0-5A3C0FD54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23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89C84-D5A9-AE54-AD5B-785E7173D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64ACF4B-A54E-0A0A-65FE-33262006A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10E27D2-DE3D-F15A-66A8-C1BF0EE79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8401AB-99E5-4988-7F1B-E98F26792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71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32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729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29C2-0089-DDE7-1BA5-763DB4C62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21279B2-C1A2-EDBD-8F79-650B67014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511E288-29B4-29C0-CB44-8AB0D2780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C8D88E1-FC76-BC0A-43E8-7350DB9F6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959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777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7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ea typeface="Calibri"/>
                <a:cs typeface="Calibri"/>
              </a:rPr>
              <a:t>Med gjennomført kurs i energiledelse (kjennskap til ISO:50001) skal du være i stand til å gjennomføre dette.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85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011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Dette er bare </a:t>
            </a:r>
            <a:r>
              <a:rPr lang="en-US" i="1" err="1"/>
              <a:t>forslag</a:t>
            </a:r>
            <a:r>
              <a:rPr lang="en-US" i="1"/>
              <a:t> </a:t>
            </a:r>
            <a:r>
              <a:rPr lang="en-US" i="1" err="1"/>
              <a:t>til</a:t>
            </a:r>
            <a:r>
              <a:rPr lang="en-US" i="1"/>
              <a:t> </a:t>
            </a:r>
            <a:r>
              <a:rPr lang="en-US" i="1" err="1"/>
              <a:t>tiltak</a:t>
            </a:r>
            <a:r>
              <a:rPr lang="en-US" i="1"/>
              <a:t>, </a:t>
            </a:r>
            <a:r>
              <a:rPr lang="en-US" i="1" err="1"/>
              <a:t>dere</a:t>
            </a:r>
            <a:r>
              <a:rPr lang="en-US" i="1"/>
              <a:t> </a:t>
            </a:r>
            <a:r>
              <a:rPr lang="en-US" i="1" err="1"/>
              <a:t>må</a:t>
            </a:r>
            <a:r>
              <a:rPr lang="en-US" i="1"/>
              <a:t> </a:t>
            </a:r>
            <a:r>
              <a:rPr lang="en-US" i="1" err="1"/>
              <a:t>finne</a:t>
            </a:r>
            <a:r>
              <a:rPr lang="en-US" i="1"/>
              <a:t> de </a:t>
            </a:r>
            <a:r>
              <a:rPr lang="en-US" i="1" err="1"/>
              <a:t>som</a:t>
            </a:r>
            <a:r>
              <a:rPr lang="en-US" i="1"/>
              <a:t> er </a:t>
            </a:r>
            <a:r>
              <a:rPr lang="en-US" i="1" err="1"/>
              <a:t>aktuelle</a:t>
            </a:r>
            <a:r>
              <a:rPr lang="en-US" i="1"/>
              <a:t> </a:t>
            </a:r>
            <a:r>
              <a:rPr lang="en-US" i="1" err="1"/>
              <a:t>i</a:t>
            </a:r>
            <a:r>
              <a:rPr lang="en-US" i="1"/>
              <a:t> </a:t>
            </a:r>
            <a:r>
              <a:rPr lang="en-US" i="1" err="1"/>
              <a:t>deres</a:t>
            </a:r>
            <a:r>
              <a:rPr lang="en-US" i="1"/>
              <a:t> </a:t>
            </a:r>
            <a:r>
              <a:rPr lang="en-US" i="1" err="1"/>
              <a:t>egen</a:t>
            </a:r>
            <a:r>
              <a:rPr lang="en-US" i="1"/>
              <a:t> </a:t>
            </a:r>
            <a:r>
              <a:rPr lang="en-US" i="1" err="1"/>
              <a:t>virksomhet</a:t>
            </a:r>
            <a:r>
              <a:rPr lang="en-US" i="1"/>
              <a:t>.</a:t>
            </a:r>
          </a:p>
          <a:p>
            <a:r>
              <a:rPr lang="en-US" i="1" err="1"/>
              <a:t>Lavthengende</a:t>
            </a:r>
            <a:r>
              <a:rPr lang="en-US" i="1"/>
              <a:t> </a:t>
            </a:r>
            <a:r>
              <a:rPr lang="en-US" i="1" err="1"/>
              <a:t>frukter</a:t>
            </a:r>
            <a:r>
              <a:rPr lang="en-US" i="1"/>
              <a:t> </a:t>
            </a:r>
            <a:r>
              <a:rPr lang="en-US" i="1" err="1"/>
              <a:t>vil</a:t>
            </a:r>
            <a:r>
              <a:rPr lang="en-US" i="1"/>
              <a:t> </a:t>
            </a:r>
            <a:r>
              <a:rPr lang="en-US" i="1" err="1"/>
              <a:t>typisk</a:t>
            </a:r>
            <a:r>
              <a:rPr lang="en-US" i="1"/>
              <a:t> </a:t>
            </a:r>
            <a:r>
              <a:rPr lang="en-US" i="1" err="1"/>
              <a:t>være</a:t>
            </a:r>
            <a:r>
              <a:rPr lang="en-US" i="1"/>
              <a:t> </a:t>
            </a:r>
            <a:r>
              <a:rPr lang="en-US" i="1" err="1"/>
              <a:t>aktuelt</a:t>
            </a:r>
            <a:r>
              <a:rPr lang="en-US" i="1"/>
              <a:t> for </a:t>
            </a:r>
            <a:r>
              <a:rPr lang="en-US" i="1" err="1"/>
              <a:t>plasstillitsvalgte</a:t>
            </a:r>
            <a:r>
              <a:rPr lang="en-US" i="1"/>
              <a:t>, </a:t>
            </a:r>
            <a:r>
              <a:rPr lang="en-US" i="1" err="1"/>
              <a:t>mens</a:t>
            </a:r>
            <a:r>
              <a:rPr lang="en-US" i="1"/>
              <a:t> </a:t>
            </a:r>
            <a:r>
              <a:rPr lang="en-US" i="1" err="1"/>
              <a:t>større</a:t>
            </a:r>
            <a:r>
              <a:rPr lang="en-US" i="1"/>
              <a:t> </a:t>
            </a:r>
            <a:r>
              <a:rPr lang="en-US" i="1" err="1"/>
              <a:t>tiltak</a:t>
            </a:r>
            <a:r>
              <a:rPr lang="en-US" i="1"/>
              <a:t> </a:t>
            </a:r>
            <a:r>
              <a:rPr lang="en-US" i="1" err="1"/>
              <a:t>og</a:t>
            </a:r>
            <a:r>
              <a:rPr lang="en-US" i="1"/>
              <a:t> </a:t>
            </a:r>
            <a:r>
              <a:rPr lang="en-US" i="1" err="1"/>
              <a:t>strategiske</a:t>
            </a:r>
            <a:r>
              <a:rPr lang="en-US" i="1"/>
              <a:t> </a:t>
            </a:r>
            <a:r>
              <a:rPr lang="en-US" i="1" err="1"/>
              <a:t>tiltak</a:t>
            </a:r>
            <a:r>
              <a:rPr lang="en-US" i="1"/>
              <a:t> </a:t>
            </a:r>
            <a:r>
              <a:rPr lang="en-US" i="1" err="1"/>
              <a:t>vil</a:t>
            </a:r>
            <a:r>
              <a:rPr lang="en-US" i="1"/>
              <a:t> </a:t>
            </a:r>
            <a:r>
              <a:rPr lang="en-US" i="1" err="1"/>
              <a:t>ligge</a:t>
            </a:r>
            <a:r>
              <a:rPr lang="en-US" i="1"/>
              <a:t> hos </a:t>
            </a:r>
            <a:r>
              <a:rPr lang="en-US" i="1" err="1"/>
              <a:t>hovedtillitsvalgt</a:t>
            </a:r>
            <a:r>
              <a:rPr lang="en-US" i="1"/>
              <a:t>.</a:t>
            </a:r>
          </a:p>
          <a:p>
            <a:endParaRPr lang="en-US" i="1"/>
          </a:p>
          <a:p>
            <a:r>
              <a:rPr lang="en-US" err="1"/>
              <a:t>Basert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funnene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energigjennomgangen</a:t>
            </a:r>
            <a:r>
              <a:rPr lang="en-US"/>
              <a:t>, sett </a:t>
            </a:r>
            <a:r>
              <a:rPr lang="en-US" err="1"/>
              <a:t>konkrete</a:t>
            </a:r>
            <a:r>
              <a:rPr lang="en-US"/>
              <a:t> </a:t>
            </a:r>
            <a:r>
              <a:rPr lang="en-US" err="1"/>
              <a:t>mål</a:t>
            </a:r>
            <a:r>
              <a:rPr lang="en-US"/>
              <a:t> for </a:t>
            </a:r>
            <a:r>
              <a:rPr lang="en-US" err="1"/>
              <a:t>energireduksjon</a:t>
            </a:r>
            <a:r>
              <a:rPr lang="en-US"/>
              <a:t>. </a:t>
            </a:r>
            <a:endParaRPr lang="nb-NO"/>
          </a:p>
          <a:p>
            <a:endParaRPr lang="en-US">
              <a:cs typeface="+mn-lt"/>
            </a:endParaRPr>
          </a:p>
          <a:p>
            <a:r>
              <a:rPr lang="en-US" err="1"/>
              <a:t>Identifiser</a:t>
            </a:r>
            <a:r>
              <a:rPr lang="en-US"/>
              <a:t> </a:t>
            </a:r>
            <a:r>
              <a:rPr lang="en-US" err="1"/>
              <a:t>spesifikke</a:t>
            </a:r>
            <a:r>
              <a:rPr lang="en-US"/>
              <a:t> </a:t>
            </a:r>
            <a:r>
              <a:rPr lang="en-US" err="1"/>
              <a:t>tiltak</a:t>
            </a:r>
            <a:r>
              <a:rPr lang="en-US"/>
              <a:t>, for </a:t>
            </a:r>
            <a:r>
              <a:rPr lang="en-US" err="1"/>
              <a:t>eksempel</a:t>
            </a:r>
            <a:r>
              <a:rPr lang="en-US"/>
              <a:t> å </a:t>
            </a:r>
            <a:r>
              <a:rPr lang="en-US" err="1"/>
              <a:t>bytte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LED-</a:t>
            </a:r>
            <a:r>
              <a:rPr lang="en-US" err="1"/>
              <a:t>belysning</a:t>
            </a:r>
            <a:r>
              <a:rPr lang="en-US"/>
              <a:t>, </a:t>
            </a:r>
            <a:r>
              <a:rPr lang="en-US" err="1"/>
              <a:t>optimalisere</a:t>
            </a:r>
            <a:r>
              <a:rPr lang="en-US"/>
              <a:t> </a:t>
            </a:r>
            <a:r>
              <a:rPr lang="en-US" err="1"/>
              <a:t>varmesystemer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redusere</a:t>
            </a:r>
            <a:r>
              <a:rPr lang="en-US"/>
              <a:t> </a:t>
            </a:r>
            <a:r>
              <a:rPr lang="en-US" err="1"/>
              <a:t>unødvendig</a:t>
            </a:r>
            <a:r>
              <a:rPr lang="en-US"/>
              <a:t> </a:t>
            </a:r>
            <a:r>
              <a:rPr lang="en-US" err="1"/>
              <a:t>energibruk</a:t>
            </a:r>
            <a:r>
              <a:rPr lang="en-US"/>
              <a:t>. </a:t>
            </a:r>
            <a:endParaRPr lang="nb-NO"/>
          </a:p>
          <a:p>
            <a:endParaRPr lang="en-US">
              <a:cs typeface="+mn-lt"/>
            </a:endParaRPr>
          </a:p>
          <a:p>
            <a:r>
              <a:rPr lang="en-US" err="1"/>
              <a:t>Eksempler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 </a:t>
            </a:r>
            <a:r>
              <a:rPr lang="en-US" err="1"/>
              <a:t>ansatthandlinger</a:t>
            </a:r>
            <a:r>
              <a:rPr lang="en-US"/>
              <a:t>: </a:t>
            </a:r>
            <a:endParaRPr lang="nb-NO"/>
          </a:p>
          <a:p>
            <a:r>
              <a:rPr lang="en-US"/>
              <a:t>- </a:t>
            </a:r>
            <a:r>
              <a:rPr lang="en-US" err="1"/>
              <a:t>Bevisstgjøring</a:t>
            </a:r>
            <a:r>
              <a:rPr lang="en-US"/>
              <a:t>: Hold workshops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informasjonsmøter</a:t>
            </a:r>
            <a:r>
              <a:rPr lang="en-US"/>
              <a:t> for </a:t>
            </a:r>
            <a:r>
              <a:rPr lang="en-US" err="1"/>
              <a:t>ansatte</a:t>
            </a:r>
            <a:r>
              <a:rPr lang="en-US"/>
              <a:t> om </a:t>
            </a:r>
            <a:r>
              <a:rPr lang="en-US" err="1"/>
              <a:t>energisparing</a:t>
            </a:r>
            <a:r>
              <a:rPr lang="en-US"/>
              <a:t>. </a:t>
            </a:r>
            <a:endParaRPr lang="nb-NO"/>
          </a:p>
          <a:p>
            <a:pPr marL="171450" indent="-171450">
              <a:buFontTx/>
              <a:buChar char="-"/>
            </a:pPr>
            <a:r>
              <a:rPr lang="en-US" err="1"/>
              <a:t>Slå</a:t>
            </a:r>
            <a:r>
              <a:rPr lang="en-US"/>
              <a:t> av </a:t>
            </a:r>
            <a:r>
              <a:rPr lang="en-US" err="1"/>
              <a:t>lys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utstyr</a:t>
            </a:r>
            <a:r>
              <a:rPr lang="en-US"/>
              <a:t>: </a:t>
            </a:r>
            <a:r>
              <a:rPr lang="en-US" err="1"/>
              <a:t>Oppfordre</a:t>
            </a:r>
            <a:r>
              <a:rPr lang="en-US"/>
              <a:t> </a:t>
            </a:r>
            <a:r>
              <a:rPr lang="en-US" err="1"/>
              <a:t>ansatte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slå</a:t>
            </a:r>
            <a:r>
              <a:rPr lang="en-US"/>
              <a:t> av </a:t>
            </a:r>
            <a:r>
              <a:rPr lang="en-US" err="1"/>
              <a:t>lys</a:t>
            </a:r>
            <a:r>
              <a:rPr lang="en-US"/>
              <a:t>, </a:t>
            </a:r>
            <a:r>
              <a:rPr lang="en-US" err="1"/>
              <a:t>datamaskiner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annet</a:t>
            </a:r>
            <a:r>
              <a:rPr lang="en-US"/>
              <a:t> </a:t>
            </a:r>
            <a:r>
              <a:rPr lang="en-US" err="1"/>
              <a:t>utstyr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det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i</a:t>
            </a:r>
            <a:r>
              <a:rPr lang="en-US"/>
              <a:t> bruk. </a:t>
            </a:r>
          </a:p>
          <a:p>
            <a:pPr marL="171450" indent="-171450">
              <a:buFontTx/>
              <a:buChar char="-"/>
            </a:pPr>
            <a:r>
              <a:rPr lang="en-US" err="1"/>
              <a:t>Endring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arbeidsrutinger</a:t>
            </a:r>
            <a:r>
              <a:rPr lang="en-US"/>
              <a:t>: </a:t>
            </a:r>
            <a:r>
              <a:rPr lang="en-US" err="1"/>
              <a:t>Når</a:t>
            </a:r>
            <a:r>
              <a:rPr lang="en-US"/>
              <a:t> </a:t>
            </a:r>
            <a:r>
              <a:rPr lang="en-US" err="1"/>
              <a:t>reiser</a:t>
            </a:r>
            <a:r>
              <a:rPr lang="en-US"/>
              <a:t> man </a:t>
            </a:r>
            <a:r>
              <a:rPr lang="en-US" err="1"/>
              <a:t>til</a:t>
            </a:r>
            <a:r>
              <a:rPr lang="en-US"/>
              <a:t> et </a:t>
            </a:r>
            <a:r>
              <a:rPr lang="en-US" err="1"/>
              <a:t>fysisk</a:t>
            </a:r>
            <a:r>
              <a:rPr lang="en-US"/>
              <a:t> </a:t>
            </a:r>
            <a:r>
              <a:rPr lang="en-US" err="1"/>
              <a:t>møte</a:t>
            </a:r>
            <a:r>
              <a:rPr lang="en-US"/>
              <a:t>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møtet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digitalt</a:t>
            </a:r>
            <a:r>
              <a:rPr lang="en-US"/>
              <a:t>?</a:t>
            </a:r>
            <a:endParaRPr lang="nb-NO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788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0B426-68FD-B8E6-AD50-C965B734F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98A3524-3F69-1EC3-BE7F-5EDEB15FC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B75D56A-BA7A-83BE-0AC7-FD0468601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Dette er bare </a:t>
            </a:r>
            <a:r>
              <a:rPr lang="en-US" i="1" err="1"/>
              <a:t>forslag</a:t>
            </a:r>
            <a:r>
              <a:rPr lang="en-US" i="1"/>
              <a:t> </a:t>
            </a:r>
            <a:r>
              <a:rPr lang="en-US" i="1" err="1"/>
              <a:t>til</a:t>
            </a:r>
            <a:r>
              <a:rPr lang="en-US" i="1"/>
              <a:t> </a:t>
            </a:r>
            <a:r>
              <a:rPr lang="en-US" i="1" err="1"/>
              <a:t>tiltak</a:t>
            </a:r>
            <a:r>
              <a:rPr lang="en-US" i="1"/>
              <a:t>, </a:t>
            </a:r>
            <a:r>
              <a:rPr lang="en-US" i="1" err="1"/>
              <a:t>dere</a:t>
            </a:r>
            <a:r>
              <a:rPr lang="en-US" i="1"/>
              <a:t> </a:t>
            </a:r>
            <a:r>
              <a:rPr lang="en-US" i="1" err="1"/>
              <a:t>må</a:t>
            </a:r>
            <a:r>
              <a:rPr lang="en-US" i="1"/>
              <a:t> </a:t>
            </a:r>
            <a:r>
              <a:rPr lang="en-US" i="1" err="1"/>
              <a:t>finne</a:t>
            </a:r>
            <a:r>
              <a:rPr lang="en-US" i="1"/>
              <a:t> de </a:t>
            </a:r>
            <a:r>
              <a:rPr lang="en-US" i="1" err="1"/>
              <a:t>som</a:t>
            </a:r>
            <a:r>
              <a:rPr lang="en-US" i="1"/>
              <a:t> er </a:t>
            </a:r>
            <a:r>
              <a:rPr lang="en-US" i="1" err="1"/>
              <a:t>aktuelle</a:t>
            </a:r>
            <a:r>
              <a:rPr lang="en-US" i="1"/>
              <a:t> </a:t>
            </a:r>
            <a:r>
              <a:rPr lang="en-US" i="1" err="1"/>
              <a:t>i</a:t>
            </a:r>
            <a:r>
              <a:rPr lang="en-US" i="1"/>
              <a:t> </a:t>
            </a:r>
            <a:r>
              <a:rPr lang="en-US" i="1" err="1"/>
              <a:t>deres</a:t>
            </a:r>
            <a:r>
              <a:rPr lang="en-US" i="1"/>
              <a:t> </a:t>
            </a:r>
            <a:r>
              <a:rPr lang="en-US" i="1" err="1"/>
              <a:t>egen</a:t>
            </a:r>
            <a:r>
              <a:rPr lang="en-US" i="1"/>
              <a:t> </a:t>
            </a:r>
            <a:r>
              <a:rPr lang="en-US" i="1" err="1"/>
              <a:t>virksomhet</a:t>
            </a:r>
            <a:r>
              <a:rPr lang="en-US" i="1"/>
              <a:t>.</a:t>
            </a:r>
          </a:p>
          <a:p>
            <a:r>
              <a:rPr lang="en-US" i="1" err="1"/>
              <a:t>Lavthengende</a:t>
            </a:r>
            <a:r>
              <a:rPr lang="en-US" i="1"/>
              <a:t> </a:t>
            </a:r>
            <a:r>
              <a:rPr lang="en-US" i="1" err="1"/>
              <a:t>frukter</a:t>
            </a:r>
            <a:r>
              <a:rPr lang="en-US" i="1"/>
              <a:t> </a:t>
            </a:r>
            <a:r>
              <a:rPr lang="en-US" i="1" err="1"/>
              <a:t>vil</a:t>
            </a:r>
            <a:r>
              <a:rPr lang="en-US" i="1"/>
              <a:t> </a:t>
            </a:r>
            <a:r>
              <a:rPr lang="en-US" i="1" err="1"/>
              <a:t>typisk</a:t>
            </a:r>
            <a:r>
              <a:rPr lang="en-US" i="1"/>
              <a:t> </a:t>
            </a:r>
            <a:r>
              <a:rPr lang="en-US" i="1" err="1"/>
              <a:t>være</a:t>
            </a:r>
            <a:r>
              <a:rPr lang="en-US" i="1"/>
              <a:t> </a:t>
            </a:r>
            <a:r>
              <a:rPr lang="en-US" i="1" err="1"/>
              <a:t>aktuelt</a:t>
            </a:r>
            <a:r>
              <a:rPr lang="en-US" i="1"/>
              <a:t> for </a:t>
            </a:r>
            <a:r>
              <a:rPr lang="en-US" i="1" err="1"/>
              <a:t>plasstillitsvalgte</a:t>
            </a:r>
            <a:r>
              <a:rPr lang="en-US" i="1"/>
              <a:t>, </a:t>
            </a:r>
            <a:r>
              <a:rPr lang="en-US" i="1" err="1"/>
              <a:t>mens</a:t>
            </a:r>
            <a:r>
              <a:rPr lang="en-US" i="1"/>
              <a:t> </a:t>
            </a:r>
            <a:r>
              <a:rPr lang="en-US" i="1" err="1"/>
              <a:t>større</a:t>
            </a:r>
            <a:r>
              <a:rPr lang="en-US" i="1"/>
              <a:t> </a:t>
            </a:r>
            <a:r>
              <a:rPr lang="en-US" i="1" err="1"/>
              <a:t>tiltak</a:t>
            </a:r>
            <a:r>
              <a:rPr lang="en-US" i="1"/>
              <a:t> </a:t>
            </a:r>
            <a:r>
              <a:rPr lang="en-US" i="1" err="1"/>
              <a:t>og</a:t>
            </a:r>
            <a:r>
              <a:rPr lang="en-US" i="1"/>
              <a:t> </a:t>
            </a:r>
            <a:r>
              <a:rPr lang="en-US" i="1" err="1"/>
              <a:t>strategiske</a:t>
            </a:r>
            <a:r>
              <a:rPr lang="en-US" i="1"/>
              <a:t> </a:t>
            </a:r>
            <a:r>
              <a:rPr lang="en-US" i="1" err="1"/>
              <a:t>tiltak</a:t>
            </a:r>
            <a:r>
              <a:rPr lang="en-US" i="1"/>
              <a:t> </a:t>
            </a:r>
            <a:r>
              <a:rPr lang="en-US" i="1" err="1"/>
              <a:t>vil</a:t>
            </a:r>
            <a:r>
              <a:rPr lang="en-US" i="1"/>
              <a:t> </a:t>
            </a:r>
            <a:r>
              <a:rPr lang="en-US" i="1" err="1"/>
              <a:t>ligge</a:t>
            </a:r>
            <a:r>
              <a:rPr lang="en-US" i="1"/>
              <a:t> hos </a:t>
            </a:r>
            <a:r>
              <a:rPr lang="en-US" i="1" err="1"/>
              <a:t>hovedtillitsvalgt</a:t>
            </a:r>
            <a:r>
              <a:rPr lang="en-US" i="1"/>
              <a:t>.</a:t>
            </a:r>
          </a:p>
          <a:p>
            <a:endParaRPr lang="en-US" i="1"/>
          </a:p>
          <a:p>
            <a:r>
              <a:rPr lang="en-US" err="1"/>
              <a:t>Basert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funnene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energigjennomgangen</a:t>
            </a:r>
            <a:r>
              <a:rPr lang="en-US"/>
              <a:t>, sett </a:t>
            </a:r>
            <a:r>
              <a:rPr lang="en-US" err="1"/>
              <a:t>konkrete</a:t>
            </a:r>
            <a:r>
              <a:rPr lang="en-US"/>
              <a:t> </a:t>
            </a:r>
            <a:r>
              <a:rPr lang="en-US" err="1"/>
              <a:t>mål</a:t>
            </a:r>
            <a:r>
              <a:rPr lang="en-US"/>
              <a:t> for </a:t>
            </a:r>
            <a:r>
              <a:rPr lang="en-US" err="1"/>
              <a:t>energireduksjon</a:t>
            </a:r>
            <a:r>
              <a:rPr lang="en-US"/>
              <a:t>. </a:t>
            </a:r>
            <a:endParaRPr lang="nb-NO"/>
          </a:p>
          <a:p>
            <a:endParaRPr lang="en-US">
              <a:cs typeface="+mn-lt"/>
            </a:endParaRPr>
          </a:p>
          <a:p>
            <a:r>
              <a:rPr lang="en-US" err="1"/>
              <a:t>Identifiser</a:t>
            </a:r>
            <a:r>
              <a:rPr lang="en-US"/>
              <a:t> </a:t>
            </a:r>
            <a:r>
              <a:rPr lang="en-US" err="1"/>
              <a:t>spesifikke</a:t>
            </a:r>
            <a:r>
              <a:rPr lang="en-US"/>
              <a:t> </a:t>
            </a:r>
            <a:r>
              <a:rPr lang="en-US" err="1"/>
              <a:t>tiltak</a:t>
            </a:r>
            <a:r>
              <a:rPr lang="en-US"/>
              <a:t>, for </a:t>
            </a:r>
            <a:r>
              <a:rPr lang="en-US" err="1"/>
              <a:t>eksempel</a:t>
            </a:r>
            <a:r>
              <a:rPr lang="en-US"/>
              <a:t> å </a:t>
            </a:r>
            <a:r>
              <a:rPr lang="en-US" err="1"/>
              <a:t>bytte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LED-</a:t>
            </a:r>
            <a:r>
              <a:rPr lang="en-US" err="1"/>
              <a:t>belysning</a:t>
            </a:r>
            <a:r>
              <a:rPr lang="en-US"/>
              <a:t>, </a:t>
            </a:r>
            <a:r>
              <a:rPr lang="en-US" err="1"/>
              <a:t>optimalisere</a:t>
            </a:r>
            <a:r>
              <a:rPr lang="en-US"/>
              <a:t> </a:t>
            </a:r>
            <a:r>
              <a:rPr lang="en-US" err="1"/>
              <a:t>varmesystemer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redusere</a:t>
            </a:r>
            <a:r>
              <a:rPr lang="en-US"/>
              <a:t> </a:t>
            </a:r>
            <a:r>
              <a:rPr lang="en-US" err="1"/>
              <a:t>unødvendig</a:t>
            </a:r>
            <a:r>
              <a:rPr lang="en-US"/>
              <a:t> </a:t>
            </a:r>
            <a:r>
              <a:rPr lang="en-US" err="1"/>
              <a:t>energibruk</a:t>
            </a:r>
            <a:r>
              <a:rPr lang="en-US"/>
              <a:t>. </a:t>
            </a:r>
            <a:endParaRPr lang="nb-NO"/>
          </a:p>
          <a:p>
            <a:endParaRPr lang="en-US">
              <a:cs typeface="+mn-lt"/>
            </a:endParaRPr>
          </a:p>
          <a:p>
            <a:r>
              <a:rPr lang="en-US" err="1"/>
              <a:t>Eksempler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 </a:t>
            </a:r>
            <a:r>
              <a:rPr lang="en-US" err="1"/>
              <a:t>ansatthandlinger</a:t>
            </a:r>
            <a:r>
              <a:rPr lang="en-US"/>
              <a:t>: </a:t>
            </a:r>
            <a:endParaRPr lang="nb-NO"/>
          </a:p>
          <a:p>
            <a:r>
              <a:rPr lang="en-US"/>
              <a:t>- </a:t>
            </a:r>
            <a:r>
              <a:rPr lang="en-US" err="1"/>
              <a:t>Bevisstgjøring</a:t>
            </a:r>
            <a:r>
              <a:rPr lang="en-US"/>
              <a:t>: Hold workshops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informasjonsmøter</a:t>
            </a:r>
            <a:r>
              <a:rPr lang="en-US"/>
              <a:t> for </a:t>
            </a:r>
            <a:r>
              <a:rPr lang="en-US" err="1"/>
              <a:t>ansatte</a:t>
            </a:r>
            <a:r>
              <a:rPr lang="en-US"/>
              <a:t> om </a:t>
            </a:r>
            <a:r>
              <a:rPr lang="en-US" err="1"/>
              <a:t>energisparing</a:t>
            </a:r>
            <a:r>
              <a:rPr lang="en-US"/>
              <a:t>. </a:t>
            </a:r>
            <a:endParaRPr lang="nb-NO"/>
          </a:p>
          <a:p>
            <a:pPr marL="171450" indent="-171450">
              <a:buFontTx/>
              <a:buChar char="-"/>
            </a:pPr>
            <a:r>
              <a:rPr lang="en-US" err="1"/>
              <a:t>Slå</a:t>
            </a:r>
            <a:r>
              <a:rPr lang="en-US"/>
              <a:t> av </a:t>
            </a:r>
            <a:r>
              <a:rPr lang="en-US" err="1"/>
              <a:t>lys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utstyr</a:t>
            </a:r>
            <a:r>
              <a:rPr lang="en-US"/>
              <a:t>: </a:t>
            </a:r>
            <a:r>
              <a:rPr lang="en-US" err="1"/>
              <a:t>Oppfordre</a:t>
            </a:r>
            <a:r>
              <a:rPr lang="en-US"/>
              <a:t> </a:t>
            </a:r>
            <a:r>
              <a:rPr lang="en-US" err="1"/>
              <a:t>ansatte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slå</a:t>
            </a:r>
            <a:r>
              <a:rPr lang="en-US"/>
              <a:t> av </a:t>
            </a:r>
            <a:r>
              <a:rPr lang="en-US" err="1"/>
              <a:t>lys</a:t>
            </a:r>
            <a:r>
              <a:rPr lang="en-US"/>
              <a:t>, </a:t>
            </a:r>
            <a:r>
              <a:rPr lang="en-US" err="1"/>
              <a:t>datamaskiner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annet</a:t>
            </a:r>
            <a:r>
              <a:rPr lang="en-US"/>
              <a:t> </a:t>
            </a:r>
            <a:r>
              <a:rPr lang="en-US" err="1"/>
              <a:t>utstyr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det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i</a:t>
            </a:r>
            <a:r>
              <a:rPr lang="en-US"/>
              <a:t> bruk. </a:t>
            </a:r>
          </a:p>
          <a:p>
            <a:pPr marL="171450" indent="-171450">
              <a:buFontTx/>
              <a:buChar char="-"/>
            </a:pPr>
            <a:r>
              <a:rPr lang="en-US" err="1"/>
              <a:t>Endring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arbeidsrutinger</a:t>
            </a:r>
            <a:r>
              <a:rPr lang="en-US"/>
              <a:t>: </a:t>
            </a:r>
            <a:r>
              <a:rPr lang="en-US" err="1"/>
              <a:t>Når</a:t>
            </a:r>
            <a:r>
              <a:rPr lang="en-US"/>
              <a:t> </a:t>
            </a:r>
            <a:r>
              <a:rPr lang="en-US" err="1"/>
              <a:t>reiser</a:t>
            </a:r>
            <a:r>
              <a:rPr lang="en-US"/>
              <a:t> man </a:t>
            </a:r>
            <a:r>
              <a:rPr lang="en-US" err="1"/>
              <a:t>til</a:t>
            </a:r>
            <a:r>
              <a:rPr lang="en-US"/>
              <a:t> et </a:t>
            </a:r>
            <a:r>
              <a:rPr lang="en-US" err="1"/>
              <a:t>fysisk</a:t>
            </a:r>
            <a:r>
              <a:rPr lang="en-US"/>
              <a:t> </a:t>
            </a:r>
            <a:r>
              <a:rPr lang="en-US" err="1"/>
              <a:t>møte</a:t>
            </a:r>
            <a:r>
              <a:rPr lang="en-US"/>
              <a:t>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når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møtet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digitalt</a:t>
            </a:r>
            <a:r>
              <a:rPr lang="en-US"/>
              <a:t>?</a:t>
            </a:r>
            <a:endParaRPr lang="nb-NO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938C36-8751-D553-76B8-44AE9F8AE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272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46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Del av fast partsarbeid lokalt. 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154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020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Eksempler på maler som kan brukes i det forberedende arbeidet. Disse må lages på en måte som gjør dem enkle å kopiere til fysiske ark. De bør også være i våre farger/design.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612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41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03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40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37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86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A82D-9901-63D4-A7C1-0ED3AAA69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AF06F36-6CCA-960F-31CD-B448D5EC4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43C1E16-F5A6-8419-F103-2DE88FD20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55EE4B-28D7-A225-B751-2A55B907C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51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A82D-9901-63D4-A7C1-0ED3AAA69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AF06F36-6CCA-960F-31CD-B448D5EC4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43C1E16-F5A6-8419-F103-2DE88FD20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55EE4B-28D7-A225-B751-2A55B907C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11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A82D-9901-63D4-A7C1-0ED3AAA69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AF06F36-6CCA-960F-31CD-B448D5EC4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43C1E16-F5A6-8419-F103-2DE88FD20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55EE4B-28D7-A225-B751-2A55B907C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425BB-5474-8942-9CE6-CB415708B4C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01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24C8D908-F797-9B4F-9FDA-0AB583657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031113"/>
            <a:ext cx="10752000" cy="2098800"/>
          </a:xfr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rgbClr val="0B2340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191114"/>
            <a:ext cx="10752000" cy="628312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B23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8C905B-FF1D-A64A-957F-DBC127E59E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00" y="648000"/>
            <a:ext cx="3194483" cy="55748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8A5952-D99B-7A45-A50F-E12126BEB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3C3978B-538F-1943-97D0-8DC0E74F8E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09467" y="699446"/>
            <a:ext cx="1230260" cy="1230260"/>
          </a:xfrm>
          <a:custGeom>
            <a:avLst/>
            <a:gdLst>
              <a:gd name="connsiteX0" fmla="*/ 615130 w 1230260"/>
              <a:gd name="connsiteY0" fmla="*/ 0 h 1230260"/>
              <a:gd name="connsiteX1" fmla="*/ 1230260 w 1230260"/>
              <a:gd name="connsiteY1" fmla="*/ 615130 h 1230260"/>
              <a:gd name="connsiteX2" fmla="*/ 615130 w 1230260"/>
              <a:gd name="connsiteY2" fmla="*/ 1230260 h 1230260"/>
              <a:gd name="connsiteX3" fmla="*/ 0 w 1230260"/>
              <a:gd name="connsiteY3" fmla="*/ 615130 h 1230260"/>
              <a:gd name="connsiteX4" fmla="*/ 615130 w 1230260"/>
              <a:gd name="connsiteY4" fmla="*/ 0 h 12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260" h="1230260">
                <a:moveTo>
                  <a:pt x="615130" y="0"/>
                </a:moveTo>
                <a:cubicBezTo>
                  <a:pt x="954857" y="0"/>
                  <a:pt x="1230260" y="275403"/>
                  <a:pt x="1230260" y="615130"/>
                </a:cubicBezTo>
                <a:cubicBezTo>
                  <a:pt x="1230260" y="954857"/>
                  <a:pt x="954857" y="1230260"/>
                  <a:pt x="615130" y="1230260"/>
                </a:cubicBezTo>
                <a:cubicBezTo>
                  <a:pt x="275403" y="1230260"/>
                  <a:pt x="0" y="954857"/>
                  <a:pt x="0" y="615130"/>
                </a:cubicBezTo>
                <a:cubicBezTo>
                  <a:pt x="0" y="275403"/>
                  <a:pt x="275403" y="0"/>
                  <a:pt x="6151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3883069-A139-4EED-A8A9-700E0A884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97628"/>
            <a:ext cx="50955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00" b="1" i="0" baseline="0">
                <a:solidFill>
                  <a:srgbClr val="0B234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861971"/>
            <a:ext cx="5095584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49D30DE-E986-EE4D-AAE3-C9B007ABE63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76418" y="1897628"/>
            <a:ext cx="50955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00" b="1" i="0" baseline="0">
                <a:solidFill>
                  <a:srgbClr val="0B234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75F5CF7-14AF-1B4B-BB9D-424BBDA6172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6418" y="2861971"/>
            <a:ext cx="5095584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C22AE6-C670-CF40-A001-3A4BD1EB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7480"/>
            <a:ext cx="10752000" cy="1192161"/>
          </a:xfrm>
        </p:spPr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B3774A1-C96D-0A4D-B8E0-A9FF7F69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322432-BE8D-40F6-B0EA-0235AB845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CB87F1-048B-9F44-8DFB-DB058F55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97628"/>
            <a:ext cx="50955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00" b="1" i="0" baseline="0">
                <a:solidFill>
                  <a:srgbClr val="0B234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A01C341-B20F-CF42-B9F1-9FBFE9DD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861971"/>
            <a:ext cx="5095584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502F8AB-8D12-AC43-8A33-3BDEB8191B7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76418" y="1897628"/>
            <a:ext cx="50955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00" b="1" i="0" baseline="0">
                <a:solidFill>
                  <a:srgbClr val="0B234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76130BC-EC10-6742-BC70-C44E8B18EB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6418" y="2861971"/>
            <a:ext cx="5095584" cy="3066880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0358DF-C308-7E4A-92A3-CCF4BBBE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7480"/>
            <a:ext cx="10752000" cy="1192161"/>
          </a:xfrm>
        </p:spPr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BD14B2-5AB7-D946-B0CC-15A31B12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55D30E-BEE3-4942-A882-04F50BDF6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52151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D3FA6C-C597-B842-8DC1-F51B63C18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F2030-8B8B-4D88-A26B-6C2D28BA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BB55-FAD1-454E-9D30-8F06E8B14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F156BA-C906-4A22-B502-80B103E77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12192000" cy="685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rgbClr val="0B23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5794981-6A42-7A40-B411-5DD5C61FB8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3824" y="0"/>
            <a:ext cx="6858176" cy="685800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61"/>
                  <a:pt x="-113404" y="2317993"/>
                  <a:pt x="41006" y="0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2203FF-B7F0-BB42-98C6-64D2B422B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15CADB-1A19-4BD3-BC22-AB51F3781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12192000" cy="6857624"/>
          </a:xfrm>
          <a:prstGeom prst="rect">
            <a:avLst/>
          </a:prstGeom>
          <a:solidFill>
            <a:srgbClr val="40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rgbClr val="0B23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50B8CD-3984-8343-859B-A3C28770C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3007" y="0"/>
            <a:ext cx="6858176" cy="685800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59"/>
                  <a:pt x="-113404" y="2317991"/>
                  <a:pt x="41006" y="0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051C2C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4303D1-45AD-8A40-84B2-FE23EC82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AEEE02-D4FD-49FB-8676-7D5BA9BE7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12192000" cy="6857624"/>
          </a:xfrm>
          <a:prstGeom prst="rect">
            <a:avLst/>
          </a:prstGeom>
          <a:solidFill>
            <a:srgbClr val="40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5097516"/>
            <a:ext cx="10744200" cy="76988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rgbClr val="0B23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78FF0E8-3F29-5249-AA8D-886B093148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671929"/>
          </a:xfrm>
          <a:custGeom>
            <a:avLst/>
            <a:gdLst>
              <a:gd name="connsiteX0" fmla="*/ 0 w 12192000"/>
              <a:gd name="connsiteY0" fmla="*/ 0 h 4671929"/>
              <a:gd name="connsiteX1" fmla="*/ 12192000 w 12192000"/>
              <a:gd name="connsiteY1" fmla="*/ 0 h 4671929"/>
              <a:gd name="connsiteX2" fmla="*/ 12192000 w 12192000"/>
              <a:gd name="connsiteY2" fmla="*/ 3524229 h 4671929"/>
              <a:gd name="connsiteX3" fmla="*/ 0 w 12192000"/>
              <a:gd name="connsiteY3" fmla="*/ 4583706 h 467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71929">
                <a:moveTo>
                  <a:pt x="0" y="0"/>
                </a:moveTo>
                <a:lnTo>
                  <a:pt x="12192000" y="0"/>
                </a:lnTo>
                <a:lnTo>
                  <a:pt x="12192000" y="3524229"/>
                </a:lnTo>
                <a:cubicBezTo>
                  <a:pt x="8206174" y="4498243"/>
                  <a:pt x="4094327" y="4855560"/>
                  <a:pt x="0" y="4583706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3D29E7-CCA5-9545-A159-2626DB75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F62C19-7610-418C-9329-3350EB7E4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399560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tion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>
            <a:extLst>
              <a:ext uri="{FF2B5EF4-FFF2-40B4-BE49-F238E27FC236}">
                <a16:creationId xmlns:a16="http://schemas.microsoft.com/office/drawing/2014/main" id="{86F4BE9F-E895-214F-ABA2-2D8E3BD4C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5334000" y="0"/>
            <a:ext cx="6858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6F9991-8A0E-B545-A8AA-F8539C87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685800"/>
            <a:ext cx="10752000" cy="5181600"/>
          </a:xfrm>
        </p:spPr>
        <p:txBody>
          <a:bodyPr anchor="ctr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5400" b="1" i="0" baseline="0">
                <a:solidFill>
                  <a:srgbClr val="0B234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0B84E9-5C5B-5940-B31B-CFC845005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1AC0D8-E6CB-4F60-9C67-FA0A0BC24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199267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sessplanleggeren_ekst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6FFD4784-F2FD-6CCC-D236-FDD4220199EF}"/>
              </a:ext>
            </a:extLst>
          </p:cNvPr>
          <p:cNvSpPr txBox="1"/>
          <p:nvPr userDrawn="1"/>
        </p:nvSpPr>
        <p:spPr>
          <a:xfrm>
            <a:off x="4236296" y="1902732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Refleksjonsspørsmål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13E5648-C9AB-4878-3168-943EBED18575}"/>
              </a:ext>
            </a:extLst>
          </p:cNvPr>
          <p:cNvSpPr/>
          <p:nvPr userDrawn="1"/>
        </p:nvSpPr>
        <p:spPr>
          <a:xfrm>
            <a:off x="4359096" y="2221935"/>
            <a:ext cx="3460930" cy="3751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C866A80-859F-B8E1-D6F2-A04B678D4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7800" y="2390147"/>
            <a:ext cx="3052256" cy="337274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3B82D75-6F2C-FACC-93F8-2D62D92BDA4A}"/>
              </a:ext>
            </a:extLst>
          </p:cNvPr>
          <p:cNvSpPr txBox="1"/>
          <p:nvPr userDrawn="1"/>
        </p:nvSpPr>
        <p:spPr>
          <a:xfrm>
            <a:off x="7925804" y="1904967"/>
            <a:ext cx="2371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Kommunenes råd for å lykkes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56BE2AC-3567-D770-4616-BF6EC49ADCB0}"/>
              </a:ext>
            </a:extLst>
          </p:cNvPr>
          <p:cNvSpPr/>
          <p:nvPr userDrawn="1"/>
        </p:nvSpPr>
        <p:spPr>
          <a:xfrm>
            <a:off x="8038932" y="2221935"/>
            <a:ext cx="3460930" cy="3751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lassholder for tekst 11">
            <a:extLst>
              <a:ext uri="{FF2B5EF4-FFF2-40B4-BE49-F238E27FC236}">
                <a16:creationId xmlns:a16="http://schemas.microsoft.com/office/drawing/2014/main" id="{D96271A5-1B29-60B8-05C3-9FAE1EF64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3584" y="2397789"/>
            <a:ext cx="3072582" cy="3361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5E909555-3DD3-6A99-4363-4D6BB86AF875}"/>
              </a:ext>
            </a:extLst>
          </p:cNvPr>
          <p:cNvSpPr txBox="1"/>
          <p:nvPr userDrawn="1"/>
        </p:nvSpPr>
        <p:spPr>
          <a:xfrm>
            <a:off x="554068" y="1902732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Erfaringsutveksling og samarbeid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43A3ACF-5FD8-6DA6-B15B-CF4DB4AE6964}"/>
              </a:ext>
            </a:extLst>
          </p:cNvPr>
          <p:cNvSpPr/>
          <p:nvPr userDrawn="1"/>
        </p:nvSpPr>
        <p:spPr>
          <a:xfrm>
            <a:off x="676868" y="2221935"/>
            <a:ext cx="3460930" cy="3751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38" name="Plassholder for tekst 11">
            <a:extLst>
              <a:ext uri="{FF2B5EF4-FFF2-40B4-BE49-F238E27FC236}">
                <a16:creationId xmlns:a16="http://schemas.microsoft.com/office/drawing/2014/main" id="{4F21EE66-57C0-E87D-4A9F-7B49DAE04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572" y="2390146"/>
            <a:ext cx="3078647" cy="337274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</p:spTree>
    <p:extLst>
      <p:ext uri="{BB962C8B-B14F-4D97-AF65-F5344CB8AC3E}">
        <p14:creationId xmlns:p14="http://schemas.microsoft.com/office/powerpoint/2010/main" val="181990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planleggeren_blå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CD0CF4-DD13-58E5-3813-0C2BFD4A1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092" y="534485"/>
            <a:ext cx="4806269" cy="662714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FFD4784-F2FD-6CCC-D236-FDD4220199EF}"/>
              </a:ext>
            </a:extLst>
          </p:cNvPr>
          <p:cNvSpPr txBox="1"/>
          <p:nvPr userDrawn="1"/>
        </p:nvSpPr>
        <p:spPr>
          <a:xfrm>
            <a:off x="4068565" y="2211999"/>
            <a:ext cx="201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Formålet med prosjektet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13E5648-C9AB-4878-3168-943EBED18575}"/>
              </a:ext>
            </a:extLst>
          </p:cNvPr>
          <p:cNvSpPr/>
          <p:nvPr userDrawn="1"/>
        </p:nvSpPr>
        <p:spPr>
          <a:xfrm>
            <a:off x="4170893" y="2531202"/>
            <a:ext cx="3460930" cy="16546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C866A80-859F-B8E1-D6F2-A04B678D4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0069" y="2699414"/>
            <a:ext cx="3052256" cy="130766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0146DD-3B1C-BE95-8FBF-6CE0C75081AD}"/>
              </a:ext>
            </a:extLst>
          </p:cNvPr>
          <p:cNvSpPr/>
          <p:nvPr userDrawn="1"/>
        </p:nvSpPr>
        <p:spPr>
          <a:xfrm>
            <a:off x="7958598" y="4777812"/>
            <a:ext cx="3460930" cy="1504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0C7D8A38-F854-861D-595D-4727E8AD3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3722" y="5004472"/>
            <a:ext cx="3072582" cy="10676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4880405-7F8D-6CEE-DC3B-969E66A2FC2A}"/>
              </a:ext>
            </a:extLst>
          </p:cNvPr>
          <p:cNvSpPr txBox="1"/>
          <p:nvPr userDrawn="1"/>
        </p:nvSpPr>
        <p:spPr>
          <a:xfrm>
            <a:off x="7865942" y="4452988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Konklusjon og veien videre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3B82D75-6F2C-FACC-93F8-2D62D92BDA4A}"/>
              </a:ext>
            </a:extLst>
          </p:cNvPr>
          <p:cNvSpPr txBox="1"/>
          <p:nvPr userDrawn="1"/>
        </p:nvSpPr>
        <p:spPr>
          <a:xfrm>
            <a:off x="7865942" y="2214234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Prosjektdeltakere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56BE2AC-3567-D770-4616-BF6EC49ADCB0}"/>
              </a:ext>
            </a:extLst>
          </p:cNvPr>
          <p:cNvSpPr/>
          <p:nvPr userDrawn="1"/>
        </p:nvSpPr>
        <p:spPr>
          <a:xfrm>
            <a:off x="7958598" y="2531202"/>
            <a:ext cx="3460930" cy="16546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18" name="Plassholder for tekst 11">
            <a:extLst>
              <a:ext uri="{FF2B5EF4-FFF2-40B4-BE49-F238E27FC236}">
                <a16:creationId xmlns:a16="http://schemas.microsoft.com/office/drawing/2014/main" id="{D96271A5-1B29-60B8-05C3-9FAE1EF64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3722" y="2707056"/>
            <a:ext cx="3072582" cy="13031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844FB6B-971C-9305-1470-EE2ACF760EC9}"/>
              </a:ext>
            </a:extLst>
          </p:cNvPr>
          <p:cNvSpPr/>
          <p:nvPr userDrawn="1"/>
        </p:nvSpPr>
        <p:spPr>
          <a:xfrm>
            <a:off x="4164955" y="4777812"/>
            <a:ext cx="3460930" cy="1504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A665053-05C1-292C-917F-CAE2E0D1E6B5}"/>
              </a:ext>
            </a:extLst>
          </p:cNvPr>
          <p:cNvSpPr txBox="1"/>
          <p:nvPr userDrawn="1"/>
        </p:nvSpPr>
        <p:spPr>
          <a:xfrm>
            <a:off x="4072299" y="4452988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Måloppnåelse</a:t>
            </a:r>
          </a:p>
        </p:txBody>
      </p:sp>
      <p:sp>
        <p:nvSpPr>
          <p:cNvPr id="27" name="Plassholder for tekst 11">
            <a:extLst>
              <a:ext uri="{FF2B5EF4-FFF2-40B4-BE49-F238E27FC236}">
                <a16:creationId xmlns:a16="http://schemas.microsoft.com/office/drawing/2014/main" id="{9DEDA37C-AE88-5200-7A08-CA98CAFCB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0079" y="5004472"/>
            <a:ext cx="3069988" cy="10676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5E909555-3DD3-6A99-4363-4D6BB86AF875}"/>
              </a:ext>
            </a:extLst>
          </p:cNvPr>
          <p:cNvSpPr txBox="1"/>
          <p:nvPr userDrawn="1"/>
        </p:nvSpPr>
        <p:spPr>
          <a:xfrm>
            <a:off x="729017" y="2211999"/>
            <a:ext cx="1023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Avklaringer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43A3ACF-5FD8-6DA6-B15B-CF4DB4AE6964}"/>
              </a:ext>
            </a:extLst>
          </p:cNvPr>
          <p:cNvSpPr/>
          <p:nvPr userDrawn="1"/>
        </p:nvSpPr>
        <p:spPr>
          <a:xfrm>
            <a:off x="831345" y="2531202"/>
            <a:ext cx="3052256" cy="3751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Plassholder for tekst 11">
            <a:extLst>
              <a:ext uri="{FF2B5EF4-FFF2-40B4-BE49-F238E27FC236}">
                <a16:creationId xmlns:a16="http://schemas.microsoft.com/office/drawing/2014/main" id="{4F21EE66-57C0-E87D-4A9F-7B49DAE04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1" y="2699413"/>
            <a:ext cx="2668475" cy="337274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</p:spTree>
    <p:extLst>
      <p:ext uri="{BB962C8B-B14F-4D97-AF65-F5344CB8AC3E}">
        <p14:creationId xmlns:p14="http://schemas.microsoft.com/office/powerpoint/2010/main" val="19190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160000"/>
            <a:ext cx="4293434" cy="2098800"/>
          </a:xfrm>
        </p:spPr>
        <p:txBody>
          <a:bodyPr anchor="b">
            <a:noAutofit/>
          </a:bodyPr>
          <a:lstStyle>
            <a:lvl1pPr algn="l">
              <a:defRPr sz="4000" b="1" i="0" cap="none" baseline="0">
                <a:solidFill>
                  <a:srgbClr val="051C2C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320000"/>
            <a:ext cx="4293434" cy="1086237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50888" algn="l"/>
              </a:tabLst>
              <a:defRPr sz="2400">
                <a:solidFill>
                  <a:srgbClr val="051C2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2482583-E43B-D74C-8528-C9FF807C6D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824" y="0"/>
            <a:ext cx="6858176" cy="6858000"/>
          </a:xfrm>
          <a:custGeom>
            <a:avLst/>
            <a:gdLst>
              <a:gd name="connsiteX0" fmla="*/ 41006 w 6858176"/>
              <a:gd name="connsiteY0" fmla="*/ 0 h 6858000"/>
              <a:gd name="connsiteX1" fmla="*/ 6858176 w 6858176"/>
              <a:gd name="connsiteY1" fmla="*/ 0 h 6858000"/>
              <a:gd name="connsiteX2" fmla="*/ 6858176 w 6858176"/>
              <a:gd name="connsiteY2" fmla="*/ 6858000 h 6858000"/>
              <a:gd name="connsiteX3" fmla="*/ 873936 w 6858176"/>
              <a:gd name="connsiteY3" fmla="*/ 6858000 h 6858000"/>
              <a:gd name="connsiteX4" fmla="*/ 41006 w 68581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176" h="6858000">
                <a:moveTo>
                  <a:pt x="41006" y="0"/>
                </a:moveTo>
                <a:lnTo>
                  <a:pt x="6858176" y="0"/>
                </a:lnTo>
                <a:lnTo>
                  <a:pt x="6858176" y="6858000"/>
                </a:lnTo>
                <a:lnTo>
                  <a:pt x="873936" y="6858000"/>
                </a:lnTo>
                <a:cubicBezTo>
                  <a:pt x="169142" y="4644359"/>
                  <a:pt x="-113404" y="2317991"/>
                  <a:pt x="41006" y="0"/>
                </a:cubicBezTo>
                <a:close/>
              </a:path>
            </a:pathLst>
          </a:custGeom>
          <a:solidFill>
            <a:srgbClr val="F1F3F2"/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051C2C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32919B-F252-7B47-A9EF-8DAFD989F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648000"/>
            <a:ext cx="3194483" cy="55748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4BE9E0-8EFF-7A40-B128-6A367D28A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A2AFC6-B657-4373-9365-4E8366DE6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essplanleggeren_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CD0CF4-DD13-58E5-3813-0C2BFD4A1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092" y="534485"/>
            <a:ext cx="4806269" cy="662714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FFD4784-F2FD-6CCC-D236-FDD4220199EF}"/>
              </a:ext>
            </a:extLst>
          </p:cNvPr>
          <p:cNvSpPr txBox="1"/>
          <p:nvPr userDrawn="1"/>
        </p:nvSpPr>
        <p:spPr>
          <a:xfrm>
            <a:off x="4068565" y="2211999"/>
            <a:ext cx="201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Formålet med prosjektet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13E5648-C9AB-4878-3168-943EBED18575}"/>
              </a:ext>
            </a:extLst>
          </p:cNvPr>
          <p:cNvSpPr/>
          <p:nvPr userDrawn="1"/>
        </p:nvSpPr>
        <p:spPr>
          <a:xfrm>
            <a:off x="4170893" y="2531202"/>
            <a:ext cx="3460930" cy="1654634"/>
          </a:xfrm>
          <a:prstGeom prst="rect">
            <a:avLst/>
          </a:prstGeom>
          <a:solidFill>
            <a:srgbClr val="A4E0DD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C866A80-859F-B8E1-D6F2-A04B678D4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0069" y="2699414"/>
            <a:ext cx="3052256" cy="130766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0146DD-3B1C-BE95-8FBF-6CE0C75081AD}"/>
              </a:ext>
            </a:extLst>
          </p:cNvPr>
          <p:cNvSpPr/>
          <p:nvPr userDrawn="1"/>
        </p:nvSpPr>
        <p:spPr>
          <a:xfrm>
            <a:off x="7958598" y="4777812"/>
            <a:ext cx="3460930" cy="1504776"/>
          </a:xfrm>
          <a:prstGeom prst="rect">
            <a:avLst/>
          </a:prstGeom>
          <a:solidFill>
            <a:srgbClr val="D3F1F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0C7D8A38-F854-861D-595D-4727E8AD3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3722" y="5004472"/>
            <a:ext cx="3072582" cy="10676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4880405-7F8D-6CEE-DC3B-969E66A2FC2A}"/>
              </a:ext>
            </a:extLst>
          </p:cNvPr>
          <p:cNvSpPr txBox="1"/>
          <p:nvPr userDrawn="1"/>
        </p:nvSpPr>
        <p:spPr>
          <a:xfrm>
            <a:off x="7865942" y="4452988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Konklusjon og veien videre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3B82D75-6F2C-FACC-93F8-2D62D92BDA4A}"/>
              </a:ext>
            </a:extLst>
          </p:cNvPr>
          <p:cNvSpPr txBox="1"/>
          <p:nvPr userDrawn="1"/>
        </p:nvSpPr>
        <p:spPr>
          <a:xfrm>
            <a:off x="7865942" y="2214234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Prosjektdeltakere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56BE2AC-3567-D770-4616-BF6EC49ADCB0}"/>
              </a:ext>
            </a:extLst>
          </p:cNvPr>
          <p:cNvSpPr/>
          <p:nvPr userDrawn="1"/>
        </p:nvSpPr>
        <p:spPr>
          <a:xfrm>
            <a:off x="7958598" y="2531202"/>
            <a:ext cx="3460930" cy="1654634"/>
          </a:xfrm>
          <a:prstGeom prst="rect">
            <a:avLst/>
          </a:prstGeom>
          <a:solidFill>
            <a:srgbClr val="D3F1F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lassholder for tekst 11">
            <a:extLst>
              <a:ext uri="{FF2B5EF4-FFF2-40B4-BE49-F238E27FC236}">
                <a16:creationId xmlns:a16="http://schemas.microsoft.com/office/drawing/2014/main" id="{D96271A5-1B29-60B8-05C3-9FAE1EF64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3722" y="2707056"/>
            <a:ext cx="3072582" cy="13031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844FB6B-971C-9305-1470-EE2ACF760EC9}"/>
              </a:ext>
            </a:extLst>
          </p:cNvPr>
          <p:cNvSpPr/>
          <p:nvPr userDrawn="1"/>
        </p:nvSpPr>
        <p:spPr>
          <a:xfrm>
            <a:off x="4164955" y="4777812"/>
            <a:ext cx="3460930" cy="1504776"/>
          </a:xfrm>
          <a:prstGeom prst="rect">
            <a:avLst/>
          </a:prstGeom>
          <a:solidFill>
            <a:srgbClr val="D3F1F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A665053-05C1-292C-917F-CAE2E0D1E6B5}"/>
              </a:ext>
            </a:extLst>
          </p:cNvPr>
          <p:cNvSpPr txBox="1"/>
          <p:nvPr userDrawn="1"/>
        </p:nvSpPr>
        <p:spPr>
          <a:xfrm>
            <a:off x="4072299" y="4452988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Måloppnåelse</a:t>
            </a:r>
          </a:p>
        </p:txBody>
      </p:sp>
      <p:sp>
        <p:nvSpPr>
          <p:cNvPr id="27" name="Plassholder for tekst 11">
            <a:extLst>
              <a:ext uri="{FF2B5EF4-FFF2-40B4-BE49-F238E27FC236}">
                <a16:creationId xmlns:a16="http://schemas.microsoft.com/office/drawing/2014/main" id="{9DEDA37C-AE88-5200-7A08-CA98CAFCB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0079" y="5004472"/>
            <a:ext cx="3069988" cy="10676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5E909555-3DD3-6A99-4363-4D6BB86AF875}"/>
              </a:ext>
            </a:extLst>
          </p:cNvPr>
          <p:cNvSpPr txBox="1"/>
          <p:nvPr userDrawn="1"/>
        </p:nvSpPr>
        <p:spPr>
          <a:xfrm>
            <a:off x="729017" y="2211999"/>
            <a:ext cx="1023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>
                <a:latin typeface="Arial" panose="020B0604020202020204" pitchFamily="34" charset="0"/>
                <a:cs typeface="Arial" panose="020B0604020202020204" pitchFamily="34" charset="0"/>
              </a:rPr>
              <a:t>Avklaringer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43A3ACF-5FD8-6DA6-B15B-CF4DB4AE6964}"/>
              </a:ext>
            </a:extLst>
          </p:cNvPr>
          <p:cNvSpPr/>
          <p:nvPr userDrawn="1"/>
        </p:nvSpPr>
        <p:spPr>
          <a:xfrm>
            <a:off x="831345" y="2531202"/>
            <a:ext cx="3052256" cy="3751386"/>
          </a:xfrm>
          <a:prstGeom prst="rect">
            <a:avLst/>
          </a:prstGeom>
          <a:solidFill>
            <a:srgbClr val="D3F1F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38" name="Plassholder for tekst 11">
            <a:extLst>
              <a:ext uri="{FF2B5EF4-FFF2-40B4-BE49-F238E27FC236}">
                <a16:creationId xmlns:a16="http://schemas.microsoft.com/office/drawing/2014/main" id="{4F21EE66-57C0-E87D-4A9F-7B49DAE04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1" y="2699413"/>
            <a:ext cx="2668475" cy="337274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nb-NO"/>
              <a:t>Fyll inn her</a:t>
            </a:r>
          </a:p>
        </p:txBody>
      </p:sp>
    </p:spTree>
    <p:extLst>
      <p:ext uri="{BB962C8B-B14F-4D97-AF65-F5344CB8AC3E}">
        <p14:creationId xmlns:p14="http://schemas.microsoft.com/office/powerpoint/2010/main" val="8210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logo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>
            <a:extLst>
              <a:ext uri="{FF2B5EF4-FFF2-40B4-BE49-F238E27FC236}">
                <a16:creationId xmlns:a16="http://schemas.microsoft.com/office/drawing/2014/main" id="{82F62575-2D5D-E844-B447-9AE189ECE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0B6707D-7A65-5D45-8FAA-B0855398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6000" y="2809800"/>
            <a:ext cx="3600000" cy="165176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73868D-C7D3-E146-87E5-7E52FEF25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B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3BC05-44C9-4B72-9AEF-2473F7744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06D311-58A1-6D48-8449-E95BB99F1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6A6CC-CF51-2F48-9D27-C12C461D6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C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09AA94-2F14-3646-910E-13B33D67C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416C3C-CD4A-49C4-BA7D-D8DC021C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33091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44873962-9EC9-F84A-8545-52E460C38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8365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160000"/>
            <a:ext cx="10752000" cy="2098800"/>
          </a:xfrm>
        </p:spPr>
        <p:txBody>
          <a:bodyPr anchor="b">
            <a:normAutofit/>
          </a:bodyPr>
          <a:lstStyle>
            <a:lvl1pPr algn="l">
              <a:defRPr sz="5400" cap="none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10752000" cy="114480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B23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6C10C8-5AF9-374D-9189-A31B7E925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bg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3F6B7B-7D4E-4588-8695-4CA11BB89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50737742-5E0E-4442-AB83-98AC2702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160000"/>
            <a:ext cx="10752000" cy="2098800"/>
          </a:xfrm>
        </p:spPr>
        <p:txBody>
          <a:bodyPr anchor="b">
            <a:normAutofit/>
          </a:bodyPr>
          <a:lstStyle>
            <a:lvl1pPr algn="l">
              <a:defRPr sz="5400" cap="none" baseline="0"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320000"/>
            <a:ext cx="10752000" cy="114480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B23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62BB90-38DC-8C40-9E66-45DF641D9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bg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BFD26E-663D-4E0E-9A40-11A5F58DE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381009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AD8C71-E770-A045-99A3-717D5F8E2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97628"/>
            <a:ext cx="5099386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E5338D-2AC0-284F-A42C-5F2688864B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2614" y="1897628"/>
            <a:ext cx="5099386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AEEFC2-22DA-9943-8E46-478109FFB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B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0579AD-D828-4E0E-A065-F9BAF73F8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Pr>
        <a:solidFill>
          <a:srgbClr val="40B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34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97628"/>
            <a:ext cx="5099386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2276E-8466-F144-8405-4E335D2D481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72614" y="1897628"/>
            <a:ext cx="5099386" cy="4031223"/>
          </a:xfrm>
        </p:spPr>
        <p:txBody>
          <a:bodyPr/>
          <a:lstStyle>
            <a:lvl1pPr>
              <a:defRPr baseline="0">
                <a:solidFill>
                  <a:srgbClr val="0B2340"/>
                </a:solidFill>
              </a:defRPr>
            </a:lvl1pPr>
            <a:lvl2pPr>
              <a:defRPr baseline="0">
                <a:solidFill>
                  <a:srgbClr val="0B2340"/>
                </a:solidFill>
              </a:defRPr>
            </a:lvl2pPr>
            <a:lvl3pPr>
              <a:defRPr baseline="0">
                <a:solidFill>
                  <a:srgbClr val="0B2340"/>
                </a:solidFill>
              </a:defRPr>
            </a:lvl3pPr>
            <a:lvl4pPr>
              <a:defRPr baseline="0">
                <a:solidFill>
                  <a:srgbClr val="0B2340"/>
                </a:solidFill>
              </a:defRPr>
            </a:lvl4pPr>
            <a:lvl5pPr>
              <a:defRPr baseline="0">
                <a:solidFill>
                  <a:srgbClr val="0B234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84ED65-B2EF-204D-BD7D-F09FB5DD4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A349D4-6C5D-4C7B-94B8-4128ECC6F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23029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87480"/>
            <a:ext cx="10752000" cy="1192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97628"/>
            <a:ext cx="10752000" cy="4031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55576B-0AF9-6A48-9CE5-946A07426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  <a:prstGeom prst="rect">
            <a:avLst/>
          </a:prstGeom>
        </p:spPr>
        <p:txBody>
          <a:bodyPr anchor="b"/>
          <a:lstStyle>
            <a:lvl1pPr algn="r">
              <a:defRPr sz="900" b="0" i="0">
                <a:solidFill>
                  <a:srgbClr val="051B2C"/>
                </a:solidFill>
                <a:latin typeface="+mn-lt"/>
                <a:ea typeface="Arial" panose="020B0604020202020204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D5D169-9899-46DD-9D2E-42337DC6F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BCA0113-5A23-1AAC-9F2D-B805E28D70F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841163" y="63500"/>
            <a:ext cx="301625" cy="762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5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TLP:GREEN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4" r:id="rId5"/>
    <p:sldLayoutId id="2147483651" r:id="rId6"/>
    <p:sldLayoutId id="2147483662" r:id="rId7"/>
    <p:sldLayoutId id="2147483652" r:id="rId8"/>
    <p:sldLayoutId id="2147483665" r:id="rId9"/>
    <p:sldLayoutId id="2147483653" r:id="rId10"/>
    <p:sldLayoutId id="2147483666" r:id="rId11"/>
    <p:sldLayoutId id="2147483654" r:id="rId12"/>
    <p:sldLayoutId id="2147483655" r:id="rId13"/>
    <p:sldLayoutId id="2147483656" r:id="rId14"/>
    <p:sldLayoutId id="2147483657" r:id="rId15"/>
    <p:sldLayoutId id="2147483660" r:id="rId16"/>
    <p:sldLayoutId id="2147483668" r:id="rId17"/>
    <p:sldLayoutId id="2147483669" r:id="rId18"/>
    <p:sldLayoutId id="2147483670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b="1" i="0" kern="1200" baseline="0">
          <a:solidFill>
            <a:srgbClr val="0B2340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tabLst/>
        <a:defRPr sz="2800" kern="1200" baseline="0">
          <a:solidFill>
            <a:srgbClr val="0B2340"/>
          </a:solidFill>
          <a:latin typeface="+mn-lt"/>
          <a:ea typeface="+mn-ea"/>
          <a:cs typeface="+mn-cs"/>
        </a:defRPr>
      </a:lvl1pPr>
      <a:lvl2pPr marL="800100" indent="-26828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400" i="0" kern="1200" baseline="0">
          <a:solidFill>
            <a:srgbClr val="0B2340"/>
          </a:solidFill>
          <a:latin typeface="+mn-lt"/>
          <a:ea typeface="+mn-ea"/>
          <a:cs typeface="+mn-cs"/>
        </a:defRPr>
      </a:lvl2pPr>
      <a:lvl3pPr marL="1200150" indent="-21113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tabLst/>
        <a:defRPr sz="2000" kern="1200" baseline="0">
          <a:solidFill>
            <a:srgbClr val="0B2340"/>
          </a:solidFill>
          <a:latin typeface="+mn-lt"/>
          <a:ea typeface="+mn-ea"/>
          <a:cs typeface="+mn-cs"/>
        </a:defRPr>
      </a:lvl3pPr>
      <a:lvl4pPr marL="1651000" indent="-20478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800" i="0" kern="1200" baseline="0">
          <a:solidFill>
            <a:srgbClr val="0B2340"/>
          </a:solidFill>
          <a:latin typeface="+mn-lt"/>
          <a:ea typeface="+mn-ea"/>
          <a:cs typeface="+mn-cs"/>
        </a:defRPr>
      </a:lvl4pPr>
      <a:lvl5pPr marL="2051050" indent="-14763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 baseline="0">
          <a:solidFill>
            <a:srgbClr val="0B2340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rsagenten.no/enkeltkurs/Energiledelse-ISO-50001-intro-40592" TargetMode="External"/><Relationship Id="rId3" Type="http://schemas.openxmlformats.org/officeDocument/2006/relationships/hyperlink" Target="https://standard.no/globalassets/fagomrader-sektorer/energiledelse/5-enkle-steg-iso-50001.pdf" TargetMode="External"/><Relationship Id="rId7" Type="http://schemas.openxmlformats.org/officeDocument/2006/relationships/hyperlink" Target="https://arrangement.nemitek.no/kurs-i-energiledelse/37614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ndard.no/kurs-og-radgiving/alle-kurs-og-arrangementer/kurs-i-ns-en-iso-50001-energiledelsessystemer/" TargetMode="External"/><Relationship Id="rId5" Type="http://schemas.openxmlformats.org/officeDocument/2006/relationships/hyperlink" Target="https://energi.no/introduksjonskurs-i-energiledelse" TargetMode="External"/><Relationship Id="rId10" Type="http://schemas.openxmlformats.org/officeDocument/2006/relationships/image" Target="../media/image13.svg"/><Relationship Id="rId4" Type="http://schemas.openxmlformats.org/officeDocument/2006/relationships/hyperlink" Target="https://www.enova.no/kunnskap/seks-steg-til-god-energiledelse/" TargetMode="External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.no/fagomrader/arbeidsgiverpolitikk/kompetanse-og-rekruttering/torn-veileder-1---ny-oppgavedeling/" TargetMode="External"/><Relationship Id="rId2" Type="http://schemas.openxmlformats.org/officeDocument/2006/relationships/hyperlink" Target="https://www.ks.no/fagomrader/arbeidsgiverpolitikk/kompetanse-og-rekruttering/torn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3A361E4D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E3BFCA9-95C8-BFAC-8322-1471E7B2B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5" y="2160000"/>
            <a:ext cx="4422419" cy="2098800"/>
          </a:xfrm>
        </p:spPr>
        <p:txBody>
          <a:bodyPr/>
          <a:lstStyle/>
          <a:p>
            <a:r>
              <a:rPr lang="en-US" b="0" err="1">
                <a:latin typeface="Franklin Gothic Demi" panose="020B0703020102020204" pitchFamily="34" charset="0"/>
              </a:rPr>
              <a:t>Veileder</a:t>
            </a:r>
            <a:r>
              <a:rPr lang="en-US" b="0">
                <a:latin typeface="Franklin Gothic Demi" panose="020B0703020102020204" pitchFamily="34" charset="0"/>
              </a:rPr>
              <a:t> for </a:t>
            </a:r>
            <a:br>
              <a:rPr lang="en-US" b="0">
                <a:latin typeface="Franklin Gothic Demi" panose="020B0703020102020204" pitchFamily="34" charset="0"/>
              </a:rPr>
            </a:br>
            <a:r>
              <a:rPr lang="en-US" b="0" err="1">
                <a:latin typeface="Franklin Gothic Demi" panose="020B0703020102020204" pitchFamily="34" charset="0"/>
              </a:rPr>
              <a:t>lokalt</a:t>
            </a:r>
            <a:r>
              <a:rPr lang="en-US" b="0">
                <a:latin typeface="Franklin Gothic Demi" panose="020B0703020102020204" pitchFamily="34" charset="0"/>
              </a:rPr>
              <a:t> </a:t>
            </a:r>
            <a:r>
              <a:rPr lang="en-US" b="0" err="1">
                <a:latin typeface="Franklin Gothic Demi" panose="020B0703020102020204" pitchFamily="34" charset="0"/>
              </a:rPr>
              <a:t>partsarbeid</a:t>
            </a:r>
            <a:r>
              <a:rPr lang="en-US" b="0">
                <a:latin typeface="Franklin Gothic Demi" panose="020B0703020102020204" pitchFamily="34" charset="0"/>
              </a:rPr>
              <a:t> med </a:t>
            </a:r>
            <a:r>
              <a:rPr lang="en-US" b="0" err="1">
                <a:latin typeface="Franklin Gothic Demi" panose="020B0703020102020204" pitchFamily="34" charset="0"/>
              </a:rPr>
              <a:t>klima</a:t>
            </a:r>
            <a:r>
              <a:rPr lang="en-US" b="0">
                <a:latin typeface="Franklin Gothic Demi" panose="020B0703020102020204" pitchFamily="34" charset="0"/>
              </a:rPr>
              <a:t> </a:t>
            </a:r>
            <a:r>
              <a:rPr lang="en-US" b="0" err="1">
                <a:latin typeface="Franklin Gothic Demi" panose="020B0703020102020204" pitchFamily="34" charset="0"/>
              </a:rPr>
              <a:t>og</a:t>
            </a:r>
            <a:r>
              <a:rPr lang="en-US" b="0">
                <a:latin typeface="Franklin Gothic Demi" panose="020B0703020102020204" pitchFamily="34" charset="0"/>
              </a:rPr>
              <a:t> </a:t>
            </a:r>
            <a:r>
              <a:rPr lang="en-US" b="0" err="1">
                <a:latin typeface="Franklin Gothic Demi" panose="020B0703020102020204" pitchFamily="34" charset="0"/>
              </a:rPr>
              <a:t>miljø</a:t>
            </a:r>
            <a:endParaRPr lang="en-US" b="0">
              <a:latin typeface="Franklin Gothic Demi" panose="020B07030201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EB939F-0793-ED71-3C34-AA4D4F8F5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5" y="4320000"/>
            <a:ext cx="4422419" cy="108623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A01F0E-56F8-BE16-7232-A2132F5FC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641" y="6161025"/>
            <a:ext cx="1596292" cy="29158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0D685472-F6BE-9AD0-AFF8-45848F527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161026"/>
            <a:ext cx="8454394" cy="29158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lassholder for bilde 5" descr="Et bilde som inneholder klær, smil, sko, kvinne&#10;&#10;Automatisk generert beskrivelse">
            <a:extLst>
              <a:ext uri="{FF2B5EF4-FFF2-40B4-BE49-F238E27FC236}">
                <a16:creationId xmlns:a16="http://schemas.microsoft.com/office/drawing/2014/main" id="{AB3AE5CE-D497-38A1-EB6E-5335E7684D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3435" y="-320381"/>
            <a:ext cx="7735002" cy="7734804"/>
          </a:xfrm>
        </p:spPr>
      </p:pic>
    </p:spTree>
    <p:extLst>
      <p:ext uri="{BB962C8B-B14F-4D97-AF65-F5344CB8AC3E}">
        <p14:creationId xmlns:p14="http://schemas.microsoft.com/office/powerpoint/2010/main" val="373753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551F7-0A80-65D4-E5B8-2164E334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Hovedavtalen i KA-området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E341EE-A3DE-444E-7884-EF4F5101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u="sng"/>
              <a:t>Hovedavtalens forord:</a:t>
            </a:r>
            <a:endParaRPr lang="nb-NO" sz="2000"/>
          </a:p>
          <a:p>
            <a:pPr marL="0" indent="0">
              <a:buNone/>
            </a:pPr>
            <a:r>
              <a:rPr lang="nb-NO" sz="2000"/>
              <a:t>Partene skal gjennom partssamarbeidet jobbe for et grønt arbeidsliv på alle nivåer, og for å redusere klima- og miljøavtrykket i den enkelte virksomhet.</a:t>
            </a:r>
          </a:p>
          <a:p>
            <a:pPr marL="0" indent="0">
              <a:buNone/>
            </a:pPr>
            <a:r>
              <a:rPr lang="nb-NO" sz="2000" u="sng"/>
              <a:t>§ 13 Et grønt arbeidsliv</a:t>
            </a:r>
            <a:endParaRPr lang="nb-NO" sz="2000"/>
          </a:p>
          <a:p>
            <a:pPr marL="0" indent="0">
              <a:buNone/>
            </a:pPr>
            <a:r>
              <a:rPr lang="nb-NO" sz="2000"/>
              <a:t>De lokale parter skal sammen finne løsninger og legge til rette for omstillinger som reduserer klima- og miljøavtrykket i den enkelte virksomhet.</a:t>
            </a:r>
          </a:p>
          <a:p>
            <a:pPr marL="0" indent="0">
              <a:buNone/>
            </a:pPr>
            <a:r>
              <a:rPr lang="nb-NO" sz="2000" u="sng"/>
              <a:t>Del C – Et grønt arbeidsliv § 13</a:t>
            </a:r>
            <a:endParaRPr lang="nb-NO" sz="2000"/>
          </a:p>
          <a:p>
            <a:pPr marL="0" indent="0">
              <a:buNone/>
            </a:pPr>
            <a:r>
              <a:rPr lang="nb-NO" sz="2000"/>
              <a:t>Det er et ansvar for de lokale parter i virksomhetene (arbeidsgivere og tillitsvalgte) å drøfte og finne fram til konkrete tiltak som reduserer klima- og miljøavtrykket til den enkelte virksomhet. </a:t>
            </a:r>
          </a:p>
          <a:p>
            <a:pPr marL="0" indent="0">
              <a:buNone/>
            </a:pPr>
            <a:endParaRPr lang="nb-NO" u="sng"/>
          </a:p>
          <a:p>
            <a:pPr marL="0" indent="0">
              <a:buNone/>
            </a:pPr>
            <a:endParaRPr lang="nb-NO" u="sng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D3D7106-BC82-DEED-FBB4-24D60776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84F10C-321D-DB12-C1E6-CF7F99F20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4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401D7-E302-53BE-CA09-C8638639E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Oppstartsveileder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407D02-8811-C0B6-1DC4-CC25FEC50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Før du som tillitsvalgt starter selve arbeidet med bærekraft.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0C41E0-C2A8-9CE6-594B-38A4D53C1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4E52A8-6171-46C5-3A72-3036793D6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pic>
        <p:nvPicPr>
          <p:cNvPr id="12" name="Plassholder for bilde 11" descr="Et bilde som inneholder tegnefilm, illustrasjon, clip art, Menneskeansikt&#10;&#10;Automatisk generert beskrivelse">
            <a:extLst>
              <a:ext uri="{FF2B5EF4-FFF2-40B4-BE49-F238E27FC236}">
                <a16:creationId xmlns:a16="http://schemas.microsoft.com/office/drawing/2014/main" id="{3CBF1237-F20F-4659-71D0-B84CC1D433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295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6819B7F-C1E1-869C-CB0A-D7B149E1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KS: Sett klima og miljø på agendaen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391D1FD-D66C-1202-DABB-1080A7114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33" y="1610549"/>
            <a:ext cx="10752000" cy="4031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Bruk eksisterende strukturer/møteplasser i det lokale partssamarbeidet. Dette sikrer at alle involverte parter får eierskap. Husk også at alle partene allerede har forpliktet seg til å jobbe med bærekraft.</a:t>
            </a:r>
            <a:br>
              <a:rPr lang="nb-NO" sz="2000"/>
            </a:br>
            <a:endParaRPr lang="nb-NO" sz="2000"/>
          </a:p>
          <a:p>
            <a:pPr marL="0" indent="0">
              <a:buNone/>
            </a:pPr>
            <a:r>
              <a:rPr lang="nb-NO" sz="2000" b="1"/>
              <a:t>Tenk igjennom: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Hvilke møter mellom partene på arbeidsplassen deltar du på?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Hvem setter agenda til møtene?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Hvordan kan du få virksomheten til å jobbe med klima- og miljøtiltak?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b="1"/>
              <a:t>Forslag til spørsmål du som tillitsvalgt kan stille (eksemplet her er tilpasset KS):</a:t>
            </a:r>
            <a:br>
              <a:rPr lang="nb-NO" sz="2000" b="1"/>
            </a:br>
            <a:r>
              <a:rPr lang="nb-NO" sz="2000"/>
              <a:t>«Hvordan vil arbeidsgiver følge opp tariffavtalens krav om at partene skal jobbe med klima- og miljøtiltak som fremmer </a:t>
            </a:r>
            <a:r>
              <a:rPr lang="nb-NO" sz="2000" err="1"/>
              <a:t>bærekraftsmålene</a:t>
            </a:r>
            <a:r>
              <a:rPr lang="nb-NO" sz="2000"/>
              <a:t> inngår som en del av partssamarbeidet etter hovedavtalen?»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C7D5A1-E233-C415-8489-74AFBCA1D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067" y="6161025"/>
            <a:ext cx="8454394" cy="291588"/>
          </a:xfrm>
        </p:spPr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678A4D-7B25-41C4-3ABB-EE14B8AFD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AE094-FB0D-CBDF-BE99-82C0141E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6576C40-E0F6-FAFA-F8E8-C2DC88F4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Spekter Helse: Sett bærekraft på agendaen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D0D155D-27D4-DFD8-34B8-235762FA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37" y="1779882"/>
            <a:ext cx="11028740" cy="386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Bruk eksisterende strukturer/møteplasser i det lokale partssamarbeidet. Dette sikrer at alle involverte parter får eierskap. Husk også at alle partene allerede har forpliktet seg til å jobbe med bærekraft.</a:t>
            </a:r>
            <a:br>
              <a:rPr lang="nb-NO" sz="2000"/>
            </a:br>
            <a:endParaRPr lang="nb-NO" sz="2000"/>
          </a:p>
          <a:p>
            <a:pPr marL="0" indent="0">
              <a:buNone/>
            </a:pPr>
            <a:r>
              <a:rPr lang="nb-NO" sz="2000" b="1"/>
              <a:t>Tenk igjennom: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Hvilke møter mellom partene på arbeidsplassen deltar du på?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Hvem setter agenda til møtene?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Hvordan kan du få virksomheten til å jobbe med bærekraftstiltak?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b="1"/>
              <a:t>Forslag til spørsmål du som tillitsvalgt kan stille (eksemplet her er tilpasset Spekter):</a:t>
            </a:r>
            <a:br>
              <a:rPr lang="nb-NO" sz="2000" b="1"/>
            </a:br>
            <a:r>
              <a:rPr lang="nb-NO" sz="2000"/>
              <a:t>«Hvordan vil arbeidsgiver følge opp tariffavtalens krav om at partene skal bidra til en bærekraftig utvikling ved at tiltak i virksomheten med hensyn til klima, natur og miljø er en del av partssamarbeidet.»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AC618E-78DB-42DA-E544-32ED95530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067" y="6161025"/>
            <a:ext cx="8454394" cy="291588"/>
          </a:xfrm>
        </p:spPr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A010C8-0E66-61A2-9189-6742A1D6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7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AE094-FB0D-CBDF-BE99-82C0141E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6576C40-E0F6-FAFA-F8E8-C2DC88F4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Spekter: Sett bærekraft på agendaen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D0D155D-27D4-DFD8-34B8-235762FA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37" y="1779882"/>
            <a:ext cx="11028740" cy="386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Bruk eksisterende strukturer/møteplasser i det lokale partssamarbeidet. Dette sikrer at alle involverte parter får eierskap. Husk også at alle partene allerede har forpliktet seg til å jobbe med bærekraft.</a:t>
            </a:r>
            <a:br>
              <a:rPr lang="nb-NO" sz="2000"/>
            </a:br>
            <a:endParaRPr lang="nb-NO" sz="2000"/>
          </a:p>
          <a:p>
            <a:pPr marL="0" indent="0">
              <a:buNone/>
            </a:pPr>
            <a:r>
              <a:rPr lang="nb-NO" sz="2000" b="1"/>
              <a:t>Tenk igjennom: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Hvilke møter mellom partene på arbeidsplassen deltar du på?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Hvem setter agenda til møtene?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Hvordan kan du få virksomheten til å jobbe med bærekraftstiltak?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b="1"/>
              <a:t>Forslag til spørsmål du som tillitsvalgt kan stille (eksemplet her er tilpasset Spekter):</a:t>
            </a:r>
            <a:br>
              <a:rPr lang="nb-NO" sz="2000" b="1"/>
            </a:br>
            <a:r>
              <a:rPr lang="nb-NO" sz="2000"/>
              <a:t>«Hvordan vil arbeidsgiver følge opp tariffavtalens krav om at partene skal bidra til en bærekraftig utvikling ved at tiltak i virksomheten med hensyn til klima, natur og miljø er en del av partssamarbeidet.»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AC618E-78DB-42DA-E544-32ED95530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067" y="6161025"/>
            <a:ext cx="8454394" cy="291588"/>
          </a:xfrm>
        </p:spPr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A010C8-0E66-61A2-9189-6742A1D6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AE094-FB0D-CBDF-BE99-82C0141E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6576C40-E0F6-FAFA-F8E8-C2DC88F4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Staten: Sett innovasjon, natur og klimavennlige løsninger på agendaen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D0D155D-27D4-DFD8-34B8-235762FA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37" y="1779882"/>
            <a:ext cx="11028740" cy="38618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000" b="1"/>
              <a:t>Bruk eksisterende strukturer/møteplasser i det lokale partssamarbeidet. Dette sikrer at alle involverte parter får eierskap. Husk også at alle partene allerede har forpliktet seg til å jobbe med bærekraft.</a:t>
            </a:r>
            <a:br>
              <a:rPr lang="nb-NO" sz="2000"/>
            </a:br>
            <a:endParaRPr lang="nb-NO" sz="2000"/>
          </a:p>
          <a:p>
            <a:pPr marL="0" indent="0">
              <a:buNone/>
            </a:pPr>
            <a:r>
              <a:rPr lang="nb-NO" sz="2000" b="1"/>
              <a:t>Tenk igjennom:</a:t>
            </a:r>
          </a:p>
          <a:p>
            <a:pPr marL="223520" indent="-2235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Hvilke møter mellom partene på arbeidsplassen deltar du på?</a:t>
            </a:r>
          </a:p>
          <a:p>
            <a:pPr marL="223520" indent="-2235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Hvem setter agenda til møtene?</a:t>
            </a:r>
          </a:p>
          <a:p>
            <a:pPr marL="223520" indent="-2235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Hvordan kan du få virksomheten til å jobbe med bærekraftstiltak?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b="1"/>
              <a:t>Forslag til spørsmål du som tillitsvalgt kan stille (eksemplet her er tilpasset Staten):</a:t>
            </a:r>
            <a:br>
              <a:rPr lang="nb-NO" sz="2000" b="1"/>
            </a:br>
            <a:r>
              <a:rPr lang="nb-NO" sz="2000"/>
              <a:t>«Hvordan vil arbeidsgiver følge opp tariffavtalens krav om at partene skal bidra til at det legges til rette for omstilling som sikrer innovasjon, natur og klimavennlige løsninger?»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AC618E-78DB-42DA-E544-32ED95530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067" y="6161025"/>
            <a:ext cx="8454394" cy="291588"/>
          </a:xfrm>
        </p:spPr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A010C8-0E66-61A2-9189-6742A1D6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7F877-C54C-535E-13F7-780704338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BF229ED-0400-A2E7-ED0C-B23515DD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KA: Sett bærekraft på agendaen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9D3FB3D-436B-32E7-FE6E-C00057BE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33" y="1610549"/>
            <a:ext cx="11021044" cy="4031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Bruk eksisterende strukturer/møteplasser i det lokale partssamarbeidet. Dette sikrer at alle involverte parter får eierskap. Husk også at alle partene allerede har forpliktet seg til å jobbe med bærekraft.</a:t>
            </a:r>
            <a:br>
              <a:rPr lang="nb-NO" sz="2000"/>
            </a:br>
            <a:endParaRPr lang="nb-NO" sz="2000"/>
          </a:p>
          <a:p>
            <a:pPr marL="0" indent="0">
              <a:buNone/>
            </a:pPr>
            <a:r>
              <a:rPr lang="nb-NO" sz="2000" b="1"/>
              <a:t>Tenk igjennom: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Hvilke møter mellom partene på arbeidsplassen deltar du på?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Hvem setter agenda til møtene?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000"/>
              <a:t>Hvordan kan du få virksomheten til å jobbe med bærekraftstiltak?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000" b="1"/>
              <a:t>Forslag til spørsmål du som tillitsvalgt kan stille (eksemplet her er tilpasset KA):</a:t>
            </a:r>
            <a:br>
              <a:rPr lang="nb-NO" sz="2000" b="1"/>
            </a:br>
            <a:r>
              <a:rPr lang="nb-NO" sz="2000"/>
              <a:t>«Hvordan kan vi som parter sammen finne løsninger og legge til rette for omstillinger som reduserer klima- og miljøavtrykket i den enkelte virksomhet?»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9DB75-025A-8EA3-9F8A-776E3046F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067" y="6161025"/>
            <a:ext cx="8454394" cy="291588"/>
          </a:xfrm>
        </p:spPr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BC985C9-C621-ED24-DDA0-E73CCFBC4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tel 1">
            <a:extLst>
              <a:ext uri="{FF2B5EF4-FFF2-40B4-BE49-F238E27FC236}">
                <a16:creationId xmlns:a16="http://schemas.microsoft.com/office/drawing/2014/main" id="{929578BA-91AB-568A-C69A-6DB203ED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Når bærekraft er på agendaen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C44673-4456-6BF7-2E6F-69970327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33" y="1610549"/>
            <a:ext cx="10319295" cy="4031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Bærekraft skal inngå som et naturlig element dere tar med når dere planlegger, organiserer og gjennomfører deres daglige arbeid.</a:t>
            </a:r>
          </a:p>
          <a:p>
            <a:r>
              <a:rPr lang="nb-NO" sz="2000"/>
              <a:t>Bærekraft er ikke ett enkelttiltak, men systematisk og kontinuerlig arbeid som en del av virksomhetens daglige drift.</a:t>
            </a:r>
          </a:p>
          <a:p>
            <a:r>
              <a:rPr lang="nb-NO" sz="2000"/>
              <a:t>Tanken om bærekraft må inngå som en naturlig del av planleggingen og gjennomføringen av arbeidet.</a:t>
            </a:r>
          </a:p>
          <a:p>
            <a:r>
              <a:rPr lang="nb-NO" sz="2000"/>
              <a:t>Hvilke styringsdokumenter har virksomheten, og hvor kan du påvirke/hvor har du drøftingsrett? </a:t>
            </a:r>
          </a:p>
          <a:p>
            <a:r>
              <a:rPr lang="nb-NO" sz="2000"/>
              <a:t>Som tillitsvalgt må du også passe på at dine medlemmer får tilstrekkelig opplæring/oppfølging/støtte til å være med og drive arbeidet med bærekraft fremover.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C1BD19-D241-9ACA-C9B2-AEFC745B9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834861F-AE6D-DC44-9719-C40B45610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702F5-323E-723D-514C-B9C225BE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tel 20">
            <a:extLst>
              <a:ext uri="{FF2B5EF4-FFF2-40B4-BE49-F238E27FC236}">
                <a16:creationId xmlns:a16="http://schemas.microsoft.com/office/drawing/2014/main" id="{DFA160AD-ADD4-54F0-6933-B593B17D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051C2C"/>
                </a:solidFill>
                <a:latin typeface="Franklin Gothic Medium"/>
              </a:rPr>
              <a:t>Bruk </a:t>
            </a:r>
            <a:r>
              <a:rPr lang="en-US" sz="4400" b="1" err="1">
                <a:solidFill>
                  <a:srgbClr val="051C2C"/>
                </a:solidFill>
                <a:latin typeface="Franklin Gothic Medium"/>
              </a:rPr>
              <a:t>verktøyet</a:t>
            </a:r>
            <a:r>
              <a:rPr lang="en-US" sz="4400" b="1">
                <a:solidFill>
                  <a:srgbClr val="051C2C"/>
                </a:solidFill>
                <a:latin typeface="Franklin Gothic Medium"/>
              </a:rPr>
              <a:t> “</a:t>
            </a:r>
            <a:r>
              <a:rPr lang="en-US" sz="4400" b="1" err="1">
                <a:solidFill>
                  <a:srgbClr val="051C2C"/>
                </a:solidFill>
                <a:latin typeface="Franklin Gothic Medium"/>
              </a:rPr>
              <a:t>Prosessplanleggeren</a:t>
            </a:r>
            <a:r>
              <a:rPr lang="en-US" sz="4400" b="1">
                <a:solidFill>
                  <a:srgbClr val="051C2C"/>
                </a:solidFill>
                <a:latin typeface="Franklin Gothic Medium"/>
              </a:rPr>
              <a:t>”</a:t>
            </a:r>
            <a:br>
              <a:rPr lang="nb-NO" sz="4400">
                <a:solidFill>
                  <a:srgbClr val="051C2C"/>
                </a:solidFill>
                <a:latin typeface="Franklin Gothic Medium"/>
              </a:rPr>
            </a:br>
            <a:endParaRPr lang="nb-NO"/>
          </a:p>
        </p:txBody>
      </p:sp>
      <p:sp>
        <p:nvSpPr>
          <p:cNvPr id="22" name="Plassholder for innhold 21">
            <a:extLst>
              <a:ext uri="{FF2B5EF4-FFF2-40B4-BE49-F238E27FC236}">
                <a16:creationId xmlns:a16="http://schemas.microsoft.com/office/drawing/2014/main" id="{7B9A8F49-5D0C-B387-29D3-15B8CF0D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4856"/>
            <a:ext cx="10752000" cy="40312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3520" indent="-223520"/>
            <a:r>
              <a:rPr lang="nb-NO" sz="2400"/>
              <a:t>På neste side finner du et </a:t>
            </a:r>
            <a:r>
              <a:rPr lang="nb-NO" sz="2400" b="1"/>
              <a:t>forslag</a:t>
            </a:r>
            <a:r>
              <a:rPr lang="nb-NO" sz="2400"/>
              <a:t> til hvordan dere kan strukturere arbeidet internt i virksomheten.</a:t>
            </a:r>
            <a:endParaRPr lang="nb-NO"/>
          </a:p>
          <a:p>
            <a:pPr marL="223520" indent="-223520"/>
            <a:r>
              <a:rPr lang="nb-NO" sz="2400"/>
              <a:t>Arbeidet bør eies av det lokale partssamarbeidet, og partene bør sammen besvare disse spørsmålene.</a:t>
            </a:r>
          </a:p>
          <a:p>
            <a:pPr marL="223520" indent="-223520"/>
            <a:r>
              <a:rPr lang="nb-NO" sz="2400"/>
              <a:t>Forankring: Dokumenter at arbeidet er hjemlet i tariffavtalen. Sikre også at arbeidet er både politisk og administrativt forankret, og har støtte fra toppledelsen og politisk. </a:t>
            </a:r>
          </a:p>
          <a:p>
            <a:pPr marL="223520" indent="-223520"/>
            <a:r>
              <a:rPr lang="nb-NO" sz="2400"/>
              <a:t>Ikke alle spørsmålene er nødvendigvis relevante for alle virksomheter/tjenestesteder.</a:t>
            </a:r>
          </a:p>
          <a:p>
            <a:pPr marL="0" indent="0">
              <a:buNone/>
            </a:pPr>
            <a:endParaRPr lang="nb-NO" sz="2400"/>
          </a:p>
          <a:p>
            <a:pPr marL="223520" indent="-223520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70534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ED25C-F3CE-8094-7905-88E3F59E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0B9DCD-292B-D2D1-8B2A-E31AA9E96763}"/>
              </a:ext>
            </a:extLst>
          </p:cNvPr>
          <p:cNvSpPr/>
          <p:nvPr/>
        </p:nvSpPr>
        <p:spPr>
          <a:xfrm>
            <a:off x="116958" y="116958"/>
            <a:ext cx="3906873" cy="6613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sz="1800" cap="all">
                <a:solidFill>
                  <a:srgbClr val="051C2C"/>
                </a:solidFill>
                <a:latin typeface="Franklin Gothic Demi" panose="020B0703020102020204" pitchFamily="34" charset="0"/>
              </a:rPr>
              <a:t>Avklaringer</a:t>
            </a:r>
          </a:p>
          <a:p>
            <a:endParaRPr lang="nb-NO">
              <a:solidFill>
                <a:srgbClr val="051C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arbeidet forankret i den lokale partsdialogen?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arbeidet forankret politisk og administrativt?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mandatet avklart?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økonomisk hensyn tatt?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riktig tjenestested valgt?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Har vi fagkompetanse innen prosjekt, prosess og endringsledelse?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Har vi satt av nok tid mellom samlingene?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Har vi IT-løsninger og fysiske møteplasser tilgjengelig?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4CD98F1-FF85-1B4F-F7F7-668CF9789040}"/>
              </a:ext>
            </a:extLst>
          </p:cNvPr>
          <p:cNvSpPr/>
          <p:nvPr/>
        </p:nvSpPr>
        <p:spPr>
          <a:xfrm>
            <a:off x="4120709" y="116958"/>
            <a:ext cx="3906873" cy="3019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sz="1800">
                <a:solidFill>
                  <a:srgbClr val="051C2C"/>
                </a:solidFill>
                <a:latin typeface="Franklin Gothic Demi" panose="020B0703020102020204" pitchFamily="34" charset="0"/>
              </a:rPr>
              <a:t>FORMÅL</a:t>
            </a:r>
          </a:p>
          <a:p>
            <a:endParaRPr lang="nb-NO">
              <a:solidFill>
                <a:srgbClr val="051C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mandatet avklart?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Hvorfor setter vi i gang prosessen nå?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Hva håper vi at prosessen skal bidra til på sikt?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Hva kan bli effekten av prosessen?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3A32A8F-05FA-CF27-7EAC-449FC3C663BF}"/>
              </a:ext>
            </a:extLst>
          </p:cNvPr>
          <p:cNvSpPr/>
          <p:nvPr/>
        </p:nvSpPr>
        <p:spPr>
          <a:xfrm>
            <a:off x="8168170" y="116958"/>
            <a:ext cx="3906872" cy="3019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sz="1800" cap="all">
                <a:solidFill>
                  <a:srgbClr val="051C2C"/>
                </a:solidFill>
                <a:latin typeface="Franklin Gothic Demi" panose="020B0703020102020204" pitchFamily="34" charset="0"/>
              </a:rPr>
              <a:t>Deltakere</a:t>
            </a:r>
            <a:endParaRPr lang="nb-NO" cap="all">
              <a:solidFill>
                <a:srgbClr val="051C2C"/>
              </a:solidFill>
              <a:latin typeface="Franklin Gothic Demi" panose="020B07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51C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Hvem skal sitte i lokal arbeidsgruppe?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Hvilke organisasjoner er representert?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Hvem skal sitte i styringsgruppen? </a:t>
            </a:r>
          </a:p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BA4CDCC-92E8-5B00-53F4-9596F4723100}"/>
              </a:ext>
            </a:extLst>
          </p:cNvPr>
          <p:cNvSpPr/>
          <p:nvPr/>
        </p:nvSpPr>
        <p:spPr>
          <a:xfrm>
            <a:off x="4120707" y="3317357"/>
            <a:ext cx="3906873" cy="3413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sz="1800" cap="all">
                <a:solidFill>
                  <a:srgbClr val="051C2C"/>
                </a:solidFill>
                <a:latin typeface="Franklin Gothic Demi" panose="020B0703020102020204" pitchFamily="34" charset="0"/>
              </a:rPr>
              <a:t>Mål</a:t>
            </a:r>
          </a:p>
          <a:p>
            <a:endParaRPr lang="nb-NO">
              <a:solidFill>
                <a:srgbClr val="051C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Hvilke resultater har vi oppnådd når prosessen er ferdig?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Hvilke tiltak er påbegynt eller gjennomført?</a:t>
            </a:r>
          </a:p>
          <a:p>
            <a:endParaRPr lang="nb-NO">
              <a:solidFill>
                <a:srgbClr val="051C2C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BA649B-B544-5828-19E2-0D5FC8C9AAD0}"/>
              </a:ext>
            </a:extLst>
          </p:cNvPr>
          <p:cNvSpPr/>
          <p:nvPr/>
        </p:nvSpPr>
        <p:spPr>
          <a:xfrm>
            <a:off x="8168168" y="3317359"/>
            <a:ext cx="3906873" cy="3413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sz="1800" cap="all">
                <a:solidFill>
                  <a:srgbClr val="051C2C"/>
                </a:solidFill>
                <a:latin typeface="Franklin Gothic Demi" panose="020B0703020102020204" pitchFamily="34" charset="0"/>
              </a:rPr>
              <a:t>Konklusjon</a:t>
            </a:r>
          </a:p>
          <a:p>
            <a:endParaRPr lang="nb-NO" sz="1800" b="1">
              <a:solidFill>
                <a:srgbClr val="051C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Er målene nådd? Hvis ikke, hva er årsaken?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Hvilke suksessfaktorer tar vi med oss videre?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51C2C"/>
                </a:solidFill>
              </a:rPr>
              <a:t>Hvordan kan vi overføre arbeidet til resten av virksomheten?</a:t>
            </a:r>
          </a:p>
          <a:p>
            <a:endParaRPr lang="nb-NO">
              <a:solidFill>
                <a:srgbClr val="051C2C"/>
              </a:solidFill>
            </a:endParaRPr>
          </a:p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25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2CCCD5C-AC35-B5D9-741D-3686F249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dette?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012428C-0D35-91FF-20D4-D09773D50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Gjennom hovedavtalene har vi forpliktet oss til å jobbe med bærekraft. Veilederen er et </a:t>
            </a:r>
            <a:r>
              <a:rPr lang="nb-NO" b="1"/>
              <a:t>forslag</a:t>
            </a:r>
            <a:r>
              <a:rPr lang="nb-NO"/>
              <a:t> til hvordan tillitsvalgte kan jobbe systematisk med bærekraft. Det finns mange andre måter å jobbe på.</a:t>
            </a:r>
          </a:p>
          <a:p>
            <a:r>
              <a:rPr lang="nb-NO" err="1"/>
              <a:t>Bærekraftsveilederen</a:t>
            </a:r>
            <a:r>
              <a:rPr lang="nb-NO"/>
              <a:t> er et </a:t>
            </a:r>
            <a:r>
              <a:rPr lang="nb-NO" b="1"/>
              <a:t>verktøy</a:t>
            </a:r>
            <a:r>
              <a:rPr lang="nb-NO"/>
              <a:t> tillitsvalgte kan bruke </a:t>
            </a:r>
            <a:r>
              <a:rPr lang="nb-NO" b="1"/>
              <a:t>her og nå </a:t>
            </a:r>
            <a:r>
              <a:rPr lang="nb-NO"/>
              <a:t>i det lokale partsarbeidet når dere skal jobbe med bærekraft.</a:t>
            </a:r>
          </a:p>
          <a:p>
            <a:r>
              <a:rPr lang="nb-NO"/>
              <a:t>Poenget er at tillitsvalgte skal bruke det </a:t>
            </a:r>
            <a:r>
              <a:rPr lang="nb-NO" b="1"/>
              <a:t>lokale partssamarbeidet </a:t>
            </a:r>
            <a:r>
              <a:rPr lang="nb-NO"/>
              <a:t>til å identifisere passende </a:t>
            </a:r>
            <a:r>
              <a:rPr lang="nb-NO" b="1"/>
              <a:t>lokale tiltak </a:t>
            </a:r>
            <a:r>
              <a:rPr lang="nb-NO"/>
              <a:t>og sammen finne ut hvordan dere skal </a:t>
            </a:r>
            <a:r>
              <a:rPr lang="nb-NO" b="1"/>
              <a:t>gjennomføre</a:t>
            </a:r>
            <a:r>
              <a:rPr lang="nb-NO"/>
              <a:t> disse.</a:t>
            </a:r>
          </a:p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979A66-E1A2-A319-87C4-0B006BBAA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03BBD3-55FB-F846-185E-97FD88086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891A06A-2A2F-6B61-47A6-F495A880F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Bærekrafts-veileder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E3D440-AE84-9AAD-6ED7-1BD8F4DCF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b-NO"/>
              <a:t>Skritt-for-skritt veileder i hvordan man kan bruke det lokale partsarbeidet for å redusere virksomhetens klimaavtrykk. </a:t>
            </a:r>
          </a:p>
          <a:p>
            <a:endParaRPr lang="nb-NO"/>
          </a:p>
        </p:txBody>
      </p:sp>
      <p:pic>
        <p:nvPicPr>
          <p:cNvPr id="7" name="Plassholder for bilde 6" descr="Et bilde som inneholder tekst, klær, tegnefilm&#10;&#10;Automatisk generert beskrivelse">
            <a:extLst>
              <a:ext uri="{FF2B5EF4-FFF2-40B4-BE49-F238E27FC236}">
                <a16:creationId xmlns:a16="http://schemas.microsoft.com/office/drawing/2014/main" id="{16CCC9BD-D610-939B-85E4-2E6BBE32CF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67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9EB992D-1E0F-3F3D-84F2-14AB3C0E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målet?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5FF89A-6986-1C2A-F7B7-7BA89F880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nb-NO" altLang="nb-N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Mål: Redusere bedriftens klimaavtrykk.</a:t>
            </a:r>
            <a:endParaRPr kumimoji="0" lang="nb-NO" alt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Klimaavtrykk: Mengden klimagasser som slippes ut på grunn av menneskelige aktiviteter, målt i tonn CO2-ekvivalenter.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CO2-ekvivalent: Forurensende energiforbruk.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nb-NO" altLang="nb-NO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Mål:</a:t>
            </a:r>
            <a:endParaRPr kumimoji="0" lang="nb-NO" alt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Redusere forurensende energiforbruk ved å bruke mindre energi og bytte til mer miljøvennlig energi.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4A3626-D5BA-5864-8E6B-0908B6D93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DFB3B1-09C6-5729-80BD-5C041BDD2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5CF83F5B-7F7E-FE3D-3F9E-5E9B74B979BC}"/>
              </a:ext>
            </a:extLst>
          </p:cNvPr>
          <p:cNvSpPr/>
          <p:nvPr/>
        </p:nvSpPr>
        <p:spPr>
          <a:xfrm>
            <a:off x="8011236" y="240179"/>
            <a:ext cx="3950392" cy="1847927"/>
          </a:xfrm>
          <a:custGeom>
            <a:avLst/>
            <a:gdLst>
              <a:gd name="connsiteX0" fmla="*/ 0 w 3950392"/>
              <a:gd name="connsiteY0" fmla="*/ 0 h 1847927"/>
              <a:gd name="connsiteX1" fmla="*/ 506967 w 3950392"/>
              <a:gd name="connsiteY1" fmla="*/ 0 h 1847927"/>
              <a:gd name="connsiteX2" fmla="*/ 1106110 w 3950392"/>
              <a:gd name="connsiteY2" fmla="*/ 0 h 1847927"/>
              <a:gd name="connsiteX3" fmla="*/ 1682208 w 3950392"/>
              <a:gd name="connsiteY3" fmla="*/ 0 h 1847927"/>
              <a:gd name="connsiteX4" fmla="*/ 2304395 w 3950392"/>
              <a:gd name="connsiteY4" fmla="*/ 0 h 1847927"/>
              <a:gd name="connsiteX5" fmla="*/ 2304395 w 3950392"/>
              <a:gd name="connsiteY5" fmla="*/ 0 h 1847927"/>
              <a:gd name="connsiteX6" fmla="*/ 2768566 w 3950392"/>
              <a:gd name="connsiteY6" fmla="*/ 0 h 1847927"/>
              <a:gd name="connsiteX7" fmla="*/ 3291993 w 3950392"/>
              <a:gd name="connsiteY7" fmla="*/ 0 h 1847927"/>
              <a:gd name="connsiteX8" fmla="*/ 3950392 w 3950392"/>
              <a:gd name="connsiteY8" fmla="*/ 0 h 1847927"/>
              <a:gd name="connsiteX9" fmla="*/ 3950392 w 3950392"/>
              <a:gd name="connsiteY9" fmla="*/ 307988 h 1847927"/>
              <a:gd name="connsiteX10" fmla="*/ 4167940 w 3950392"/>
              <a:gd name="connsiteY10" fmla="*/ 447956 h 1847927"/>
              <a:gd name="connsiteX11" fmla="*/ 3950392 w 3950392"/>
              <a:gd name="connsiteY11" fmla="*/ 769970 h 1847927"/>
              <a:gd name="connsiteX12" fmla="*/ 3950392 w 3950392"/>
              <a:gd name="connsiteY12" fmla="*/ 1319728 h 1847927"/>
              <a:gd name="connsiteX13" fmla="*/ 3950392 w 3950392"/>
              <a:gd name="connsiteY13" fmla="*/ 1847927 h 1847927"/>
              <a:gd name="connsiteX14" fmla="*/ 3291993 w 3950392"/>
              <a:gd name="connsiteY14" fmla="*/ 1847927 h 1847927"/>
              <a:gd name="connsiteX15" fmla="*/ 2788318 w 3950392"/>
              <a:gd name="connsiteY15" fmla="*/ 1847927 h 1847927"/>
              <a:gd name="connsiteX16" fmla="*/ 2304395 w 3950392"/>
              <a:gd name="connsiteY16" fmla="*/ 1847927 h 1847927"/>
              <a:gd name="connsiteX17" fmla="*/ 2304395 w 3950392"/>
              <a:gd name="connsiteY17" fmla="*/ 1847927 h 1847927"/>
              <a:gd name="connsiteX18" fmla="*/ 1728296 w 3950392"/>
              <a:gd name="connsiteY18" fmla="*/ 1847927 h 1847927"/>
              <a:gd name="connsiteX19" fmla="*/ 1221329 w 3950392"/>
              <a:gd name="connsiteY19" fmla="*/ 1847927 h 1847927"/>
              <a:gd name="connsiteX20" fmla="*/ 714362 w 3950392"/>
              <a:gd name="connsiteY20" fmla="*/ 1847927 h 1847927"/>
              <a:gd name="connsiteX21" fmla="*/ 0 w 3950392"/>
              <a:gd name="connsiteY21" fmla="*/ 1847927 h 1847927"/>
              <a:gd name="connsiteX22" fmla="*/ 0 w 3950392"/>
              <a:gd name="connsiteY22" fmla="*/ 1341287 h 1847927"/>
              <a:gd name="connsiteX23" fmla="*/ 0 w 3950392"/>
              <a:gd name="connsiteY23" fmla="*/ 769970 h 1847927"/>
              <a:gd name="connsiteX24" fmla="*/ 0 w 3950392"/>
              <a:gd name="connsiteY24" fmla="*/ 307988 h 1847927"/>
              <a:gd name="connsiteX25" fmla="*/ 0 w 3950392"/>
              <a:gd name="connsiteY25" fmla="*/ 307988 h 1847927"/>
              <a:gd name="connsiteX26" fmla="*/ 0 w 3950392"/>
              <a:gd name="connsiteY26" fmla="*/ 0 h 18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50392" h="1847927" fill="none" extrusionOk="0">
                <a:moveTo>
                  <a:pt x="0" y="0"/>
                </a:moveTo>
                <a:cubicBezTo>
                  <a:pt x="195715" y="-19686"/>
                  <a:pt x="258045" y="-18014"/>
                  <a:pt x="506967" y="0"/>
                </a:cubicBezTo>
                <a:cubicBezTo>
                  <a:pt x="755889" y="18014"/>
                  <a:pt x="929339" y="-21369"/>
                  <a:pt x="1106110" y="0"/>
                </a:cubicBezTo>
                <a:cubicBezTo>
                  <a:pt x="1282881" y="21369"/>
                  <a:pt x="1480615" y="21532"/>
                  <a:pt x="1682208" y="0"/>
                </a:cubicBezTo>
                <a:cubicBezTo>
                  <a:pt x="1883801" y="-21532"/>
                  <a:pt x="2074444" y="4394"/>
                  <a:pt x="2304395" y="0"/>
                </a:cubicBezTo>
                <a:lnTo>
                  <a:pt x="2304395" y="0"/>
                </a:lnTo>
                <a:cubicBezTo>
                  <a:pt x="2433188" y="176"/>
                  <a:pt x="2629343" y="-22120"/>
                  <a:pt x="2768566" y="0"/>
                </a:cubicBezTo>
                <a:cubicBezTo>
                  <a:pt x="2907789" y="22120"/>
                  <a:pt x="3125356" y="-17578"/>
                  <a:pt x="3291993" y="0"/>
                </a:cubicBezTo>
                <a:cubicBezTo>
                  <a:pt x="3598121" y="21768"/>
                  <a:pt x="3787259" y="-20499"/>
                  <a:pt x="3950392" y="0"/>
                </a:cubicBezTo>
                <a:cubicBezTo>
                  <a:pt x="3947178" y="152229"/>
                  <a:pt x="3936048" y="164658"/>
                  <a:pt x="3950392" y="307988"/>
                </a:cubicBezTo>
                <a:cubicBezTo>
                  <a:pt x="4030087" y="367493"/>
                  <a:pt x="4110698" y="396326"/>
                  <a:pt x="4167940" y="447956"/>
                </a:cubicBezTo>
                <a:cubicBezTo>
                  <a:pt x="4111580" y="564819"/>
                  <a:pt x="4070410" y="624998"/>
                  <a:pt x="3950392" y="769970"/>
                </a:cubicBezTo>
                <a:cubicBezTo>
                  <a:pt x="3974806" y="976081"/>
                  <a:pt x="3951282" y="1069601"/>
                  <a:pt x="3950392" y="1319728"/>
                </a:cubicBezTo>
                <a:cubicBezTo>
                  <a:pt x="3949502" y="1569855"/>
                  <a:pt x="3925856" y="1624940"/>
                  <a:pt x="3950392" y="1847927"/>
                </a:cubicBezTo>
                <a:cubicBezTo>
                  <a:pt x="3641521" y="1817513"/>
                  <a:pt x="3618446" y="1866385"/>
                  <a:pt x="3291993" y="1847927"/>
                </a:cubicBezTo>
                <a:cubicBezTo>
                  <a:pt x="3150109" y="1854954"/>
                  <a:pt x="3010322" y="1826378"/>
                  <a:pt x="2788318" y="1847927"/>
                </a:cubicBezTo>
                <a:cubicBezTo>
                  <a:pt x="2566315" y="1869476"/>
                  <a:pt x="2484090" y="1824424"/>
                  <a:pt x="2304395" y="1847927"/>
                </a:cubicBezTo>
                <a:lnTo>
                  <a:pt x="2304395" y="1847927"/>
                </a:lnTo>
                <a:cubicBezTo>
                  <a:pt x="2138330" y="1874318"/>
                  <a:pt x="1849909" y="1853244"/>
                  <a:pt x="1728296" y="1847927"/>
                </a:cubicBezTo>
                <a:cubicBezTo>
                  <a:pt x="1606683" y="1842610"/>
                  <a:pt x="1435730" y="1823091"/>
                  <a:pt x="1221329" y="1847927"/>
                </a:cubicBezTo>
                <a:cubicBezTo>
                  <a:pt x="1006928" y="1872763"/>
                  <a:pt x="891577" y="1870001"/>
                  <a:pt x="714362" y="1847927"/>
                </a:cubicBezTo>
                <a:cubicBezTo>
                  <a:pt x="537147" y="1825853"/>
                  <a:pt x="187197" y="1851473"/>
                  <a:pt x="0" y="1847927"/>
                </a:cubicBezTo>
                <a:cubicBezTo>
                  <a:pt x="11625" y="1673132"/>
                  <a:pt x="-23347" y="1476670"/>
                  <a:pt x="0" y="1341287"/>
                </a:cubicBezTo>
                <a:cubicBezTo>
                  <a:pt x="23347" y="1205904"/>
                  <a:pt x="6145" y="923058"/>
                  <a:pt x="0" y="769970"/>
                </a:cubicBezTo>
                <a:cubicBezTo>
                  <a:pt x="3208" y="540296"/>
                  <a:pt x="-18086" y="487475"/>
                  <a:pt x="0" y="307988"/>
                </a:cubicBezTo>
                <a:lnTo>
                  <a:pt x="0" y="307988"/>
                </a:lnTo>
                <a:cubicBezTo>
                  <a:pt x="5439" y="220773"/>
                  <a:pt x="-8399" y="103580"/>
                  <a:pt x="0" y="0"/>
                </a:cubicBezTo>
                <a:close/>
              </a:path>
              <a:path w="3950392" h="1847927" stroke="0" extrusionOk="0">
                <a:moveTo>
                  <a:pt x="0" y="0"/>
                </a:moveTo>
                <a:cubicBezTo>
                  <a:pt x="213903" y="-17783"/>
                  <a:pt x="383654" y="23254"/>
                  <a:pt x="553055" y="0"/>
                </a:cubicBezTo>
                <a:cubicBezTo>
                  <a:pt x="722456" y="-23254"/>
                  <a:pt x="951069" y="-5043"/>
                  <a:pt x="1106110" y="0"/>
                </a:cubicBezTo>
                <a:cubicBezTo>
                  <a:pt x="1261151" y="5043"/>
                  <a:pt x="1496898" y="-19660"/>
                  <a:pt x="1728296" y="0"/>
                </a:cubicBezTo>
                <a:cubicBezTo>
                  <a:pt x="1959694" y="19660"/>
                  <a:pt x="2033848" y="51"/>
                  <a:pt x="2304395" y="0"/>
                </a:cubicBezTo>
                <a:lnTo>
                  <a:pt x="2304395" y="0"/>
                </a:lnTo>
                <a:cubicBezTo>
                  <a:pt x="2511570" y="-1468"/>
                  <a:pt x="2564959" y="-2273"/>
                  <a:pt x="2768566" y="0"/>
                </a:cubicBezTo>
                <a:cubicBezTo>
                  <a:pt x="2972173" y="2273"/>
                  <a:pt x="3149432" y="14715"/>
                  <a:pt x="3291993" y="0"/>
                </a:cubicBezTo>
                <a:cubicBezTo>
                  <a:pt x="3449522" y="-4980"/>
                  <a:pt x="3747646" y="4522"/>
                  <a:pt x="3950392" y="0"/>
                </a:cubicBezTo>
                <a:cubicBezTo>
                  <a:pt x="3946465" y="91318"/>
                  <a:pt x="3953013" y="186710"/>
                  <a:pt x="3950392" y="307988"/>
                </a:cubicBezTo>
                <a:cubicBezTo>
                  <a:pt x="4023875" y="342978"/>
                  <a:pt x="4096446" y="415877"/>
                  <a:pt x="4167940" y="447956"/>
                </a:cubicBezTo>
                <a:cubicBezTo>
                  <a:pt x="4049063" y="601759"/>
                  <a:pt x="4053052" y="641346"/>
                  <a:pt x="3950392" y="769970"/>
                </a:cubicBezTo>
                <a:cubicBezTo>
                  <a:pt x="3960007" y="923800"/>
                  <a:pt x="3954092" y="1065016"/>
                  <a:pt x="3950392" y="1308949"/>
                </a:cubicBezTo>
                <a:cubicBezTo>
                  <a:pt x="3946692" y="1552882"/>
                  <a:pt x="3968927" y="1678444"/>
                  <a:pt x="3950392" y="1847927"/>
                </a:cubicBezTo>
                <a:cubicBezTo>
                  <a:pt x="3707448" y="1838880"/>
                  <a:pt x="3551354" y="1870008"/>
                  <a:pt x="3291993" y="1847927"/>
                </a:cubicBezTo>
                <a:cubicBezTo>
                  <a:pt x="3114791" y="1848842"/>
                  <a:pt x="2994137" y="1857170"/>
                  <a:pt x="2778442" y="1847927"/>
                </a:cubicBezTo>
                <a:cubicBezTo>
                  <a:pt x="2562747" y="1838684"/>
                  <a:pt x="2435909" y="1847967"/>
                  <a:pt x="2304395" y="1847927"/>
                </a:cubicBezTo>
                <a:lnTo>
                  <a:pt x="2304395" y="1847927"/>
                </a:lnTo>
                <a:cubicBezTo>
                  <a:pt x="2143906" y="1825317"/>
                  <a:pt x="2023588" y="1850004"/>
                  <a:pt x="1751340" y="1847927"/>
                </a:cubicBezTo>
                <a:cubicBezTo>
                  <a:pt x="1479093" y="1845850"/>
                  <a:pt x="1383508" y="1841373"/>
                  <a:pt x="1175241" y="1847927"/>
                </a:cubicBezTo>
                <a:cubicBezTo>
                  <a:pt x="966974" y="1854481"/>
                  <a:pt x="822281" y="1867520"/>
                  <a:pt x="576099" y="1847927"/>
                </a:cubicBezTo>
                <a:cubicBezTo>
                  <a:pt x="329917" y="1828334"/>
                  <a:pt x="128770" y="1843550"/>
                  <a:pt x="0" y="1847927"/>
                </a:cubicBezTo>
                <a:cubicBezTo>
                  <a:pt x="-8392" y="1692912"/>
                  <a:pt x="26571" y="1438168"/>
                  <a:pt x="0" y="1298169"/>
                </a:cubicBezTo>
                <a:cubicBezTo>
                  <a:pt x="-26571" y="1158170"/>
                  <a:pt x="4107" y="1018533"/>
                  <a:pt x="0" y="769970"/>
                </a:cubicBezTo>
                <a:cubicBezTo>
                  <a:pt x="18375" y="655913"/>
                  <a:pt x="-18605" y="538234"/>
                  <a:pt x="0" y="307988"/>
                </a:cubicBezTo>
                <a:lnTo>
                  <a:pt x="0" y="307988"/>
                </a:lnTo>
                <a:cubicBezTo>
                  <a:pt x="14340" y="202779"/>
                  <a:pt x="15220" y="1454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extLst>
              <a:ext uri="{C807C97D-BFC1-408E-A445-0C87EB9F89A2}">
                <ask:lineSketchStyleProps xmlns:ask="http://schemas.microsoft.com/office/drawing/2018/sketchyshapes" sd="524858528">
                  <a:prstGeom prst="wedgeRectCallout">
                    <a:avLst>
                      <a:gd name="adj1" fmla="val 55507"/>
                      <a:gd name="adj2" fmla="val -257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accent1"/>
                </a:solidFill>
              </a:rPr>
              <a:t>MERK!</a:t>
            </a:r>
          </a:p>
          <a:p>
            <a:r>
              <a:rPr lang="nb-NO" sz="1400" dirty="0">
                <a:solidFill>
                  <a:schemeClr val="accent1"/>
                </a:solidFill>
              </a:rPr>
              <a:t>Energi er i praksis en enkel måleenhet. Mindre (skitten) energi brukt betyr lavere utslipp.</a:t>
            </a:r>
          </a:p>
          <a:p>
            <a:endParaRPr lang="nb-NO" sz="1400" dirty="0">
              <a:solidFill>
                <a:schemeClr val="accent1"/>
              </a:solidFill>
            </a:endParaRPr>
          </a:p>
          <a:p>
            <a:r>
              <a:rPr lang="nb-NO" sz="1400" dirty="0">
                <a:solidFill>
                  <a:schemeClr val="accent1"/>
                </a:solidFill>
              </a:rPr>
              <a:t>Tiltakene (bruke mindre strøm på oppvarming/transport, resirkulering, redusere matsvinn, etc.) er tiltak for å nå målet.</a:t>
            </a:r>
          </a:p>
        </p:txBody>
      </p:sp>
    </p:spTree>
    <p:extLst>
      <p:ext uri="{BB962C8B-B14F-4D97-AF65-F5344CB8AC3E}">
        <p14:creationId xmlns:p14="http://schemas.microsoft.com/office/powerpoint/2010/main" val="419440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83CB1-A228-1CF6-63BC-A6A8272C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2C923-AF4A-F0F2-C3CD-A41B80BD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5823"/>
            <a:ext cx="10752000" cy="1192161"/>
          </a:xfrm>
        </p:spPr>
        <p:txBody>
          <a:bodyPr/>
          <a:lstStyle/>
          <a:p>
            <a:r>
              <a:rPr lang="nb-NO"/>
              <a:t>En kontinuerlig prosess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6A1AFA-AA53-67C1-77CC-976B2493C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4AFB7C3-0305-3D05-3F52-0E6123C3D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067" y="6057202"/>
            <a:ext cx="8454394" cy="291588"/>
          </a:xfrm>
        </p:spPr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0F474E8-AC7C-FF85-75A4-13F5AA2E6381}"/>
              </a:ext>
            </a:extLst>
          </p:cNvPr>
          <p:cNvGrpSpPr/>
          <p:nvPr/>
        </p:nvGrpSpPr>
        <p:grpSpPr>
          <a:xfrm>
            <a:off x="720000" y="884378"/>
            <a:ext cx="11139358" cy="5053417"/>
            <a:chOff x="720000" y="884378"/>
            <a:chExt cx="11139358" cy="5053417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2E34335D-1E7D-0E5C-AA2C-840DA3267427}"/>
                </a:ext>
              </a:extLst>
            </p:cNvPr>
            <p:cNvSpPr/>
            <p:nvPr/>
          </p:nvSpPr>
          <p:spPr>
            <a:xfrm>
              <a:off x="720000" y="4869387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1. </a:t>
              </a:r>
              <a:br>
                <a:rPr lang="nb-NO" sz="1600" kern="1200"/>
              </a:br>
              <a:r>
                <a:rPr lang="nb-NO" sz="1600" kern="1200"/>
                <a:t>Forstå virksomhetens klimaavtrykk (energiforbruk)</a:t>
              </a:r>
            </a:p>
          </p:txBody>
        </p:sp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DB17F739-C0E6-FC32-C764-7E063C7B5A06}"/>
                </a:ext>
              </a:extLst>
            </p:cNvPr>
            <p:cNvSpPr/>
            <p:nvPr/>
          </p:nvSpPr>
          <p:spPr>
            <a:xfrm>
              <a:off x="2000647" y="3249403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2.</a:t>
              </a:r>
              <a:br>
                <a:rPr lang="nb-NO" sz="1600" kern="1200"/>
              </a:br>
              <a:r>
                <a:rPr lang="nb-NO" sz="1600" kern="1200"/>
                <a:t>Etabler energiansvarlig</a:t>
              </a:r>
            </a:p>
          </p:txBody>
        </p:sp>
        <p:sp>
          <p:nvSpPr>
            <p:cNvPr id="13" name="Frihåndsform: figur 12">
              <a:extLst>
                <a:ext uri="{FF2B5EF4-FFF2-40B4-BE49-F238E27FC236}">
                  <a16:creationId xmlns:a16="http://schemas.microsoft.com/office/drawing/2014/main" id="{0FF94BF7-F479-1DAC-CEFA-38B657677176}"/>
                </a:ext>
              </a:extLst>
            </p:cNvPr>
            <p:cNvSpPr/>
            <p:nvPr/>
          </p:nvSpPr>
          <p:spPr>
            <a:xfrm>
              <a:off x="4457671" y="1882235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nb-NO" sz="1600" kern="1200"/>
                <a:t>3. </a:t>
              </a:r>
              <a:br>
                <a:rPr lang="nb-NO" sz="1600" kern="1200"/>
              </a:br>
              <a:r>
                <a:rPr lang="nb-NO" sz="1600" kern="1200"/>
                <a:t>Gjennomfør energigjennomgang</a:t>
              </a:r>
            </a:p>
          </p:txBody>
        </p:sp>
        <p:sp>
          <p:nvSpPr>
            <p:cNvPr id="14" name="Frihåndsform: figur 13">
              <a:extLst>
                <a:ext uri="{FF2B5EF4-FFF2-40B4-BE49-F238E27FC236}">
                  <a16:creationId xmlns:a16="http://schemas.microsoft.com/office/drawing/2014/main" id="{E783D4EB-3599-BAF7-B5B6-C725B971F47F}"/>
                </a:ext>
              </a:extLst>
            </p:cNvPr>
            <p:cNvSpPr/>
            <p:nvPr/>
          </p:nvSpPr>
          <p:spPr>
            <a:xfrm>
              <a:off x="7929648" y="884378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4. </a:t>
              </a:r>
              <a:br>
                <a:rPr lang="nb-NO" sz="1600" kern="1200"/>
              </a:br>
              <a:r>
                <a:rPr lang="nb-NO" sz="1600" kern="1200"/>
                <a:t>Identifisere tiltak og sette mål</a:t>
              </a:r>
            </a:p>
          </p:txBody>
        </p:sp>
        <p:sp>
          <p:nvSpPr>
            <p:cNvPr id="15" name="Frihåndsform: figur 14">
              <a:extLst>
                <a:ext uri="{FF2B5EF4-FFF2-40B4-BE49-F238E27FC236}">
                  <a16:creationId xmlns:a16="http://schemas.microsoft.com/office/drawing/2014/main" id="{762D7E68-B1AA-40B1-0F98-26440098F996}"/>
                </a:ext>
              </a:extLst>
            </p:cNvPr>
            <p:cNvSpPr/>
            <p:nvPr/>
          </p:nvSpPr>
          <p:spPr>
            <a:xfrm>
              <a:off x="9722541" y="2315809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5. </a:t>
              </a:r>
              <a:br>
                <a:rPr lang="nb-NO" sz="1600" kern="1200"/>
              </a:br>
              <a:r>
                <a:rPr lang="nb-NO" sz="1600" kern="1200"/>
                <a:t>Gjennomføre tiltak</a:t>
              </a:r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E429555B-BE37-DC5D-2B5D-E580FE51216E}"/>
                </a:ext>
              </a:extLst>
            </p:cNvPr>
            <p:cNvSpPr/>
            <p:nvPr/>
          </p:nvSpPr>
          <p:spPr>
            <a:xfrm>
              <a:off x="6918902" y="3305465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6. </a:t>
              </a:r>
              <a:br>
                <a:rPr lang="nb-NO" sz="1600" kern="1200"/>
              </a:br>
              <a:r>
                <a:rPr lang="nb-NO" sz="1600" kern="1200"/>
                <a:t>Evaluere og justere tiltak</a:t>
              </a:r>
            </a:p>
          </p:txBody>
        </p:sp>
        <p:sp>
          <p:nvSpPr>
            <p:cNvPr id="28" name="Pil: vinkeltegn 27">
              <a:extLst>
                <a:ext uri="{FF2B5EF4-FFF2-40B4-BE49-F238E27FC236}">
                  <a16:creationId xmlns:a16="http://schemas.microsoft.com/office/drawing/2014/main" id="{4D023577-6441-8F3A-BC17-A40698D1C924}"/>
                </a:ext>
              </a:extLst>
            </p:cNvPr>
            <p:cNvSpPr/>
            <p:nvPr/>
          </p:nvSpPr>
          <p:spPr>
            <a:xfrm rot="19209486">
              <a:off x="943537" y="4066531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29" name="Pil: vinkeltegn 28">
              <a:extLst>
                <a:ext uri="{FF2B5EF4-FFF2-40B4-BE49-F238E27FC236}">
                  <a16:creationId xmlns:a16="http://schemas.microsoft.com/office/drawing/2014/main" id="{C149BE30-E524-6C48-C029-5004E36EE186}"/>
                </a:ext>
              </a:extLst>
            </p:cNvPr>
            <p:cNvSpPr/>
            <p:nvPr/>
          </p:nvSpPr>
          <p:spPr>
            <a:xfrm rot="20120391">
              <a:off x="3300928" y="2381084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0" name="Pil: vinkeltegn 29">
              <a:extLst>
                <a:ext uri="{FF2B5EF4-FFF2-40B4-BE49-F238E27FC236}">
                  <a16:creationId xmlns:a16="http://schemas.microsoft.com/office/drawing/2014/main" id="{A8854FE0-52E4-60F1-75D8-B1D2EC8C9DA3}"/>
                </a:ext>
              </a:extLst>
            </p:cNvPr>
            <p:cNvSpPr/>
            <p:nvPr/>
          </p:nvSpPr>
          <p:spPr>
            <a:xfrm rot="20783662">
              <a:off x="6751580" y="1440826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1" name="Pil: vinkeltegn 30">
              <a:extLst>
                <a:ext uri="{FF2B5EF4-FFF2-40B4-BE49-F238E27FC236}">
                  <a16:creationId xmlns:a16="http://schemas.microsoft.com/office/drawing/2014/main" id="{05018215-F458-38E5-AEE3-B4676DF21009}"/>
                </a:ext>
              </a:extLst>
            </p:cNvPr>
            <p:cNvSpPr/>
            <p:nvPr/>
          </p:nvSpPr>
          <p:spPr>
            <a:xfrm rot="3048623">
              <a:off x="10182022" y="1554216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2" name="Pil: vinkeltegn 31">
              <a:extLst>
                <a:ext uri="{FF2B5EF4-FFF2-40B4-BE49-F238E27FC236}">
                  <a16:creationId xmlns:a16="http://schemas.microsoft.com/office/drawing/2014/main" id="{017566D1-AAF2-ABD0-35BC-25EF339876F0}"/>
                </a:ext>
              </a:extLst>
            </p:cNvPr>
            <p:cNvSpPr/>
            <p:nvPr/>
          </p:nvSpPr>
          <p:spPr>
            <a:xfrm rot="9694632">
              <a:off x="9313826" y="3704054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3" name="Pil: vinkeltegn 32">
              <a:extLst>
                <a:ext uri="{FF2B5EF4-FFF2-40B4-BE49-F238E27FC236}">
                  <a16:creationId xmlns:a16="http://schemas.microsoft.com/office/drawing/2014/main" id="{BF7C3F9D-D7B9-0325-0B31-0E372ABD9295}"/>
                </a:ext>
              </a:extLst>
            </p:cNvPr>
            <p:cNvSpPr/>
            <p:nvPr/>
          </p:nvSpPr>
          <p:spPr>
            <a:xfrm rot="17739978">
              <a:off x="7928307" y="2403700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</p:grp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CCD01BA-1FE9-A953-BB42-B57F02544F39}"/>
              </a:ext>
            </a:extLst>
          </p:cNvPr>
          <p:cNvSpPr txBox="1"/>
          <p:nvPr/>
        </p:nvSpPr>
        <p:spPr>
          <a:xfrm>
            <a:off x="7072014" y="5336649"/>
            <a:ext cx="439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/>
              <a:t>På neste side får du en utdypning i hva som ligger i de ulike trinnene i prosessen.</a:t>
            </a:r>
          </a:p>
        </p:txBody>
      </p:sp>
    </p:spTree>
    <p:extLst>
      <p:ext uri="{BB962C8B-B14F-4D97-AF65-F5344CB8AC3E}">
        <p14:creationId xmlns:p14="http://schemas.microsoft.com/office/powerpoint/2010/main" val="104851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177A88F-8F5A-DC00-825A-F40069A8F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921972"/>
            <a:ext cx="5095584" cy="823912"/>
          </a:xfrm>
        </p:spPr>
        <p:txBody>
          <a:bodyPr>
            <a:noAutofit/>
          </a:bodyPr>
          <a:lstStyle/>
          <a:p>
            <a:r>
              <a:rPr lang="nb-NO" sz="2400" b="0"/>
              <a:t>Hva bruker virksomheten energi på </a:t>
            </a:r>
            <a:br>
              <a:rPr lang="nb-NO" sz="2400" b="0"/>
            </a:br>
            <a:r>
              <a:rPr lang="nb-NO" sz="2400" b="0"/>
              <a:t>i dag?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0CA879-A008-EE6E-8282-9F18CF4C1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400" b="0"/>
              <a:t>Se på både direkte og indirekte forbruk. Det kan for eksempel være:</a:t>
            </a:r>
            <a:endParaRPr lang="nb-NO" sz="2400"/>
          </a:p>
          <a:p>
            <a:r>
              <a:rPr lang="nb-NO" sz="2400"/>
              <a:t>Bygging/vedlikehold av lokaler</a:t>
            </a:r>
          </a:p>
          <a:p>
            <a:r>
              <a:rPr lang="nb-NO" sz="2400"/>
              <a:t>Oppvarming av lokaler</a:t>
            </a:r>
          </a:p>
          <a:p>
            <a:r>
              <a:rPr lang="nb-NO" sz="2400"/>
              <a:t>Transport og reiser</a:t>
            </a:r>
          </a:p>
          <a:p>
            <a:r>
              <a:rPr lang="nb-NO" sz="2400"/>
              <a:t>Kjøp av varer og tjenester (energiforbruk i produksjonen av disse)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F9D72BA-CC7E-9F1E-52BC-80B6DBBAAEA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nb-NO" sz="2400" b="0"/>
              <a:t>Sett opp energiregnskap </a:t>
            </a:r>
            <a:br>
              <a:rPr lang="nb-NO" sz="2400" b="0"/>
            </a:br>
            <a:r>
              <a:rPr lang="nb-NO" sz="2400" b="0"/>
              <a:t>- for eksempel: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FF4BE85-04D4-D790-5A1B-FBF1FF31918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nb-NO" sz="2400"/>
              <a:t>Hva er årlig strømforbruk for oppvarming av lokaler?</a:t>
            </a:r>
          </a:p>
          <a:p>
            <a:r>
              <a:rPr lang="nb-NO" sz="2400"/>
              <a:t>Hva er årlig drivstoff-forbruk ved transport, omregnet i energi?</a:t>
            </a:r>
          </a:p>
          <a:p>
            <a:r>
              <a:rPr lang="nb-NO" sz="2400"/>
              <a:t>Hvordan blir varer og tjenester produsert? Hvor mye energi går med?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58B294-BCDE-4B41-72DC-8A8298D6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/>
            </a:b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CBA4A17-2AAF-944A-2E3E-4A65F97A8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0AFF06-D552-80A4-A916-9FDC39C4B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:a16="http://schemas.microsoft.com/office/drawing/2014/main" id="{05CFCD15-4B1D-F3E5-8733-B9BB5888D19F}"/>
              </a:ext>
            </a:extLst>
          </p:cNvPr>
          <p:cNvSpPr/>
          <p:nvPr/>
        </p:nvSpPr>
        <p:spPr>
          <a:xfrm>
            <a:off x="7644809" y="240180"/>
            <a:ext cx="4316819" cy="1377938"/>
          </a:xfrm>
          <a:custGeom>
            <a:avLst/>
            <a:gdLst>
              <a:gd name="connsiteX0" fmla="*/ 0 w 4316819"/>
              <a:gd name="connsiteY0" fmla="*/ 0 h 1377938"/>
              <a:gd name="connsiteX1" fmla="*/ 679899 w 4316819"/>
              <a:gd name="connsiteY1" fmla="*/ 0 h 1377938"/>
              <a:gd name="connsiteX2" fmla="*/ 1359798 w 4316819"/>
              <a:gd name="connsiteY2" fmla="*/ 0 h 1377938"/>
              <a:gd name="connsiteX3" fmla="*/ 1913789 w 4316819"/>
              <a:gd name="connsiteY3" fmla="*/ 0 h 1377938"/>
              <a:gd name="connsiteX4" fmla="*/ 2518144 w 4316819"/>
              <a:gd name="connsiteY4" fmla="*/ 0 h 1377938"/>
              <a:gd name="connsiteX5" fmla="*/ 2518144 w 4316819"/>
              <a:gd name="connsiteY5" fmla="*/ 0 h 1377938"/>
              <a:gd name="connsiteX6" fmla="*/ 3057747 w 4316819"/>
              <a:gd name="connsiteY6" fmla="*/ 0 h 1377938"/>
              <a:gd name="connsiteX7" fmla="*/ 3597349 w 4316819"/>
              <a:gd name="connsiteY7" fmla="*/ 0 h 1377938"/>
              <a:gd name="connsiteX8" fmla="*/ 3964279 w 4316819"/>
              <a:gd name="connsiteY8" fmla="*/ 0 h 1377938"/>
              <a:gd name="connsiteX9" fmla="*/ 4316819 w 4316819"/>
              <a:gd name="connsiteY9" fmla="*/ 0 h 1377938"/>
              <a:gd name="connsiteX10" fmla="*/ 4316819 w 4316819"/>
              <a:gd name="connsiteY10" fmla="*/ 229656 h 1377938"/>
              <a:gd name="connsiteX11" fmla="*/ 4554546 w 4316819"/>
              <a:gd name="connsiteY11" fmla="*/ 334026 h 1377938"/>
              <a:gd name="connsiteX12" fmla="*/ 4316819 w 4316819"/>
              <a:gd name="connsiteY12" fmla="*/ 574141 h 1377938"/>
              <a:gd name="connsiteX13" fmla="*/ 4316819 w 4316819"/>
              <a:gd name="connsiteY13" fmla="*/ 968002 h 1377938"/>
              <a:gd name="connsiteX14" fmla="*/ 4316819 w 4316819"/>
              <a:gd name="connsiteY14" fmla="*/ 1377938 h 1377938"/>
              <a:gd name="connsiteX15" fmla="*/ 3942695 w 4316819"/>
              <a:gd name="connsiteY15" fmla="*/ 1377938 h 1377938"/>
              <a:gd name="connsiteX16" fmla="*/ 3597349 w 4316819"/>
              <a:gd name="connsiteY16" fmla="*/ 1377938 h 1377938"/>
              <a:gd name="connsiteX17" fmla="*/ 3090123 w 4316819"/>
              <a:gd name="connsiteY17" fmla="*/ 1377938 h 1377938"/>
              <a:gd name="connsiteX18" fmla="*/ 2518144 w 4316819"/>
              <a:gd name="connsiteY18" fmla="*/ 1377938 h 1377938"/>
              <a:gd name="connsiteX19" fmla="*/ 2518144 w 4316819"/>
              <a:gd name="connsiteY19" fmla="*/ 1377938 h 1377938"/>
              <a:gd name="connsiteX20" fmla="*/ 1964152 w 4316819"/>
              <a:gd name="connsiteY20" fmla="*/ 1377938 h 1377938"/>
              <a:gd name="connsiteX21" fmla="*/ 1384979 w 4316819"/>
              <a:gd name="connsiteY21" fmla="*/ 1377938 h 1377938"/>
              <a:gd name="connsiteX22" fmla="*/ 830988 w 4316819"/>
              <a:gd name="connsiteY22" fmla="*/ 1377938 h 1377938"/>
              <a:gd name="connsiteX23" fmla="*/ 0 w 4316819"/>
              <a:gd name="connsiteY23" fmla="*/ 1377938 h 1377938"/>
              <a:gd name="connsiteX24" fmla="*/ 0 w 4316819"/>
              <a:gd name="connsiteY24" fmla="*/ 976040 h 1377938"/>
              <a:gd name="connsiteX25" fmla="*/ 0 w 4316819"/>
              <a:gd name="connsiteY25" fmla="*/ 574141 h 1377938"/>
              <a:gd name="connsiteX26" fmla="*/ 0 w 4316819"/>
              <a:gd name="connsiteY26" fmla="*/ 229656 h 1377938"/>
              <a:gd name="connsiteX27" fmla="*/ 0 w 4316819"/>
              <a:gd name="connsiteY27" fmla="*/ 229656 h 1377938"/>
              <a:gd name="connsiteX28" fmla="*/ 0 w 4316819"/>
              <a:gd name="connsiteY28" fmla="*/ 0 h 13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16819" h="1377938" fill="none" extrusionOk="0">
                <a:moveTo>
                  <a:pt x="0" y="0"/>
                </a:moveTo>
                <a:cubicBezTo>
                  <a:pt x="172536" y="30887"/>
                  <a:pt x="538196" y="3512"/>
                  <a:pt x="679899" y="0"/>
                </a:cubicBezTo>
                <a:cubicBezTo>
                  <a:pt x="821602" y="-3512"/>
                  <a:pt x="1050042" y="29897"/>
                  <a:pt x="1359798" y="0"/>
                </a:cubicBezTo>
                <a:cubicBezTo>
                  <a:pt x="1669554" y="-29897"/>
                  <a:pt x="1749194" y="-22282"/>
                  <a:pt x="1913789" y="0"/>
                </a:cubicBezTo>
                <a:cubicBezTo>
                  <a:pt x="2078384" y="22282"/>
                  <a:pt x="2371683" y="-6345"/>
                  <a:pt x="2518144" y="0"/>
                </a:cubicBezTo>
                <a:lnTo>
                  <a:pt x="2518144" y="0"/>
                </a:lnTo>
                <a:cubicBezTo>
                  <a:pt x="2702729" y="25027"/>
                  <a:pt x="2883918" y="1452"/>
                  <a:pt x="3057747" y="0"/>
                </a:cubicBezTo>
                <a:cubicBezTo>
                  <a:pt x="3231576" y="-1452"/>
                  <a:pt x="3341542" y="26798"/>
                  <a:pt x="3597349" y="0"/>
                </a:cubicBezTo>
                <a:cubicBezTo>
                  <a:pt x="3681732" y="3810"/>
                  <a:pt x="3887994" y="12407"/>
                  <a:pt x="3964279" y="0"/>
                </a:cubicBezTo>
                <a:cubicBezTo>
                  <a:pt x="4040564" y="-12407"/>
                  <a:pt x="4146233" y="-7828"/>
                  <a:pt x="4316819" y="0"/>
                </a:cubicBezTo>
                <a:cubicBezTo>
                  <a:pt x="4315005" y="66950"/>
                  <a:pt x="4317292" y="134198"/>
                  <a:pt x="4316819" y="229656"/>
                </a:cubicBezTo>
                <a:cubicBezTo>
                  <a:pt x="4365293" y="256715"/>
                  <a:pt x="4460459" y="296649"/>
                  <a:pt x="4554546" y="334026"/>
                </a:cubicBezTo>
                <a:cubicBezTo>
                  <a:pt x="4474231" y="435058"/>
                  <a:pt x="4383213" y="506930"/>
                  <a:pt x="4316819" y="574141"/>
                </a:cubicBezTo>
                <a:cubicBezTo>
                  <a:pt x="4326298" y="655829"/>
                  <a:pt x="4333473" y="806092"/>
                  <a:pt x="4316819" y="968002"/>
                </a:cubicBezTo>
                <a:cubicBezTo>
                  <a:pt x="4300165" y="1129912"/>
                  <a:pt x="4301183" y="1182209"/>
                  <a:pt x="4316819" y="1377938"/>
                </a:cubicBezTo>
                <a:cubicBezTo>
                  <a:pt x="4213259" y="1361488"/>
                  <a:pt x="4032222" y="1384024"/>
                  <a:pt x="3942695" y="1377938"/>
                </a:cubicBezTo>
                <a:cubicBezTo>
                  <a:pt x="3853168" y="1371852"/>
                  <a:pt x="3743121" y="1361185"/>
                  <a:pt x="3597349" y="1377938"/>
                </a:cubicBezTo>
                <a:cubicBezTo>
                  <a:pt x="3382169" y="1356722"/>
                  <a:pt x="3259798" y="1379958"/>
                  <a:pt x="3090123" y="1377938"/>
                </a:cubicBezTo>
                <a:cubicBezTo>
                  <a:pt x="2920448" y="1375918"/>
                  <a:pt x="2725720" y="1406489"/>
                  <a:pt x="2518144" y="1377938"/>
                </a:cubicBezTo>
                <a:lnTo>
                  <a:pt x="2518144" y="1377938"/>
                </a:lnTo>
                <a:cubicBezTo>
                  <a:pt x="2354188" y="1392370"/>
                  <a:pt x="2101556" y="1372031"/>
                  <a:pt x="1964152" y="1377938"/>
                </a:cubicBezTo>
                <a:cubicBezTo>
                  <a:pt x="1826748" y="1383845"/>
                  <a:pt x="1660019" y="1375238"/>
                  <a:pt x="1384979" y="1377938"/>
                </a:cubicBezTo>
                <a:cubicBezTo>
                  <a:pt x="1109939" y="1380638"/>
                  <a:pt x="1066752" y="1388153"/>
                  <a:pt x="830988" y="1377938"/>
                </a:cubicBezTo>
                <a:cubicBezTo>
                  <a:pt x="595224" y="1367723"/>
                  <a:pt x="288194" y="1399424"/>
                  <a:pt x="0" y="1377938"/>
                </a:cubicBezTo>
                <a:cubicBezTo>
                  <a:pt x="16918" y="1232554"/>
                  <a:pt x="-18364" y="1095360"/>
                  <a:pt x="0" y="976040"/>
                </a:cubicBezTo>
                <a:cubicBezTo>
                  <a:pt x="18364" y="856720"/>
                  <a:pt x="-12353" y="705935"/>
                  <a:pt x="0" y="574141"/>
                </a:cubicBezTo>
                <a:cubicBezTo>
                  <a:pt x="7704" y="448312"/>
                  <a:pt x="15563" y="387997"/>
                  <a:pt x="0" y="229656"/>
                </a:cubicBezTo>
                <a:lnTo>
                  <a:pt x="0" y="229656"/>
                </a:lnTo>
                <a:cubicBezTo>
                  <a:pt x="-11036" y="140486"/>
                  <a:pt x="5453" y="96090"/>
                  <a:pt x="0" y="0"/>
                </a:cubicBezTo>
                <a:close/>
              </a:path>
              <a:path w="4316819" h="1377938" stroke="0" extrusionOk="0">
                <a:moveTo>
                  <a:pt x="0" y="0"/>
                </a:moveTo>
                <a:cubicBezTo>
                  <a:pt x="155193" y="13852"/>
                  <a:pt x="449727" y="6064"/>
                  <a:pt x="604355" y="0"/>
                </a:cubicBezTo>
                <a:cubicBezTo>
                  <a:pt x="758984" y="-6064"/>
                  <a:pt x="952114" y="12824"/>
                  <a:pt x="1208709" y="0"/>
                </a:cubicBezTo>
                <a:cubicBezTo>
                  <a:pt x="1465304" y="-12824"/>
                  <a:pt x="1697793" y="-19888"/>
                  <a:pt x="1888608" y="0"/>
                </a:cubicBezTo>
                <a:cubicBezTo>
                  <a:pt x="2079423" y="19888"/>
                  <a:pt x="2221025" y="-21943"/>
                  <a:pt x="2518144" y="0"/>
                </a:cubicBezTo>
                <a:lnTo>
                  <a:pt x="2518144" y="0"/>
                </a:lnTo>
                <a:cubicBezTo>
                  <a:pt x="2744931" y="-10759"/>
                  <a:pt x="2900463" y="-24832"/>
                  <a:pt x="3025370" y="0"/>
                </a:cubicBezTo>
                <a:cubicBezTo>
                  <a:pt x="3150277" y="24832"/>
                  <a:pt x="3383556" y="-20245"/>
                  <a:pt x="3597349" y="0"/>
                </a:cubicBezTo>
                <a:cubicBezTo>
                  <a:pt x="3762753" y="-622"/>
                  <a:pt x="3788340" y="-8144"/>
                  <a:pt x="3949889" y="0"/>
                </a:cubicBezTo>
                <a:cubicBezTo>
                  <a:pt x="4111438" y="8144"/>
                  <a:pt x="4163214" y="14930"/>
                  <a:pt x="4316819" y="0"/>
                </a:cubicBezTo>
                <a:cubicBezTo>
                  <a:pt x="4327362" y="55897"/>
                  <a:pt x="4325487" y="153354"/>
                  <a:pt x="4316819" y="229656"/>
                </a:cubicBezTo>
                <a:cubicBezTo>
                  <a:pt x="4412110" y="274152"/>
                  <a:pt x="4494291" y="307178"/>
                  <a:pt x="4554546" y="334026"/>
                </a:cubicBezTo>
                <a:cubicBezTo>
                  <a:pt x="4499199" y="386604"/>
                  <a:pt x="4361461" y="507777"/>
                  <a:pt x="4316819" y="574141"/>
                </a:cubicBezTo>
                <a:cubicBezTo>
                  <a:pt x="4322328" y="672205"/>
                  <a:pt x="4305435" y="894571"/>
                  <a:pt x="4316819" y="992115"/>
                </a:cubicBezTo>
                <a:cubicBezTo>
                  <a:pt x="4328203" y="1089659"/>
                  <a:pt x="4303270" y="1259628"/>
                  <a:pt x="4316819" y="1377938"/>
                </a:cubicBezTo>
                <a:cubicBezTo>
                  <a:pt x="4198117" y="1373629"/>
                  <a:pt x="4059224" y="1378171"/>
                  <a:pt x="3957084" y="1377938"/>
                </a:cubicBezTo>
                <a:cubicBezTo>
                  <a:pt x="3854945" y="1377705"/>
                  <a:pt x="3680032" y="1379553"/>
                  <a:pt x="3597349" y="1377938"/>
                </a:cubicBezTo>
                <a:cubicBezTo>
                  <a:pt x="3404696" y="1371722"/>
                  <a:pt x="3267898" y="1403131"/>
                  <a:pt x="3079331" y="1377938"/>
                </a:cubicBezTo>
                <a:cubicBezTo>
                  <a:pt x="2890764" y="1352745"/>
                  <a:pt x="2797946" y="1401386"/>
                  <a:pt x="2518144" y="1377938"/>
                </a:cubicBezTo>
                <a:lnTo>
                  <a:pt x="2518144" y="1377938"/>
                </a:lnTo>
                <a:cubicBezTo>
                  <a:pt x="2397496" y="1397429"/>
                  <a:pt x="2179839" y="1380623"/>
                  <a:pt x="1964152" y="1377938"/>
                </a:cubicBezTo>
                <a:cubicBezTo>
                  <a:pt x="1748465" y="1375253"/>
                  <a:pt x="1584488" y="1387482"/>
                  <a:pt x="1410161" y="1377938"/>
                </a:cubicBezTo>
                <a:cubicBezTo>
                  <a:pt x="1235834" y="1368394"/>
                  <a:pt x="1059311" y="1410366"/>
                  <a:pt x="755443" y="1377938"/>
                </a:cubicBezTo>
                <a:cubicBezTo>
                  <a:pt x="451575" y="1345510"/>
                  <a:pt x="186400" y="1399857"/>
                  <a:pt x="0" y="1377938"/>
                </a:cubicBezTo>
                <a:cubicBezTo>
                  <a:pt x="635" y="1249687"/>
                  <a:pt x="-6791" y="1175795"/>
                  <a:pt x="0" y="1000153"/>
                </a:cubicBezTo>
                <a:cubicBezTo>
                  <a:pt x="6791" y="824512"/>
                  <a:pt x="-9192" y="742458"/>
                  <a:pt x="0" y="574141"/>
                </a:cubicBezTo>
                <a:cubicBezTo>
                  <a:pt x="5486" y="437544"/>
                  <a:pt x="-1369" y="385815"/>
                  <a:pt x="0" y="229656"/>
                </a:cubicBezTo>
                <a:lnTo>
                  <a:pt x="0" y="229656"/>
                </a:lnTo>
                <a:cubicBezTo>
                  <a:pt x="2865" y="181202"/>
                  <a:pt x="10883" y="7065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extLst>
              <a:ext uri="{C807C97D-BFC1-408E-A445-0C87EB9F89A2}">
                <ask:lineSketchStyleProps xmlns:ask="http://schemas.microsoft.com/office/drawing/2018/sketchyshapes" sd="524858528">
                  <a:prstGeom prst="wedgeRectCallout">
                    <a:avLst>
                      <a:gd name="adj1" fmla="val 55507"/>
                      <a:gd name="adj2" fmla="val -257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>
                <a:solidFill>
                  <a:schemeClr val="accent1"/>
                </a:solidFill>
              </a:rPr>
              <a:t>MERK!</a:t>
            </a:r>
          </a:p>
          <a:p>
            <a:r>
              <a:rPr lang="nb-NO" sz="1400">
                <a:solidFill>
                  <a:schemeClr val="accent1"/>
                </a:solidFill>
              </a:rPr>
              <a:t>Jo mer presist energiforbruket kan måles, jo lettere er det å tallfeste oppnådd effekt.</a:t>
            </a:r>
          </a:p>
          <a:p>
            <a:endParaRPr lang="nb-NO" sz="1400">
              <a:solidFill>
                <a:schemeClr val="accent1"/>
              </a:solidFill>
            </a:endParaRPr>
          </a:p>
          <a:p>
            <a:r>
              <a:rPr lang="nb-NO" sz="1400">
                <a:solidFill>
                  <a:schemeClr val="accent1"/>
                </a:solidFill>
              </a:rPr>
              <a:t>MEN: Redusert strømbruk (</a:t>
            </a:r>
            <a:r>
              <a:rPr lang="nb-NO" sz="1400">
                <a:solidFill>
                  <a:schemeClr val="accent1"/>
                </a:solidFill>
                <a:sym typeface="Wingdings" panose="05000000000000000000" pitchFamily="2" charset="2"/>
              </a:rPr>
              <a:t> lavere strømregning) kan være en god indikator.</a:t>
            </a:r>
            <a:endParaRPr lang="nb-NO" sz="1400">
              <a:solidFill>
                <a:schemeClr val="accent1"/>
              </a:solidFill>
            </a:endParaRPr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85E5193C-52F8-39F2-4EA2-D0D888BE0C46}"/>
              </a:ext>
            </a:extLst>
          </p:cNvPr>
          <p:cNvSpPr/>
          <p:nvPr/>
        </p:nvSpPr>
        <p:spPr>
          <a:xfrm>
            <a:off x="720000" y="445149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1. </a:t>
            </a:r>
            <a:br>
              <a:rPr lang="nb-NO" sz="1600" kern="1200"/>
            </a:br>
            <a:r>
              <a:rPr lang="nb-NO" sz="1600" kern="1200"/>
              <a:t>Forstå virksomhetens klimaavtrykk (energiforbruk)</a:t>
            </a:r>
          </a:p>
        </p:txBody>
      </p:sp>
    </p:spTree>
    <p:extLst>
      <p:ext uri="{BB962C8B-B14F-4D97-AF65-F5344CB8AC3E}">
        <p14:creationId xmlns:p14="http://schemas.microsoft.com/office/powerpoint/2010/main" val="426008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9DD91-3BFF-93C9-983B-9E44B1DA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C2430A-E720-D6FB-56CA-2E9ADDEF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67" y="2790435"/>
            <a:ext cx="10752000" cy="40312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Utpeke ansvarlige personer eller team som skal håndtere energiledelse. Dersom det skal være et team bør en partsrepresentant også sitte i teamet.</a:t>
            </a:r>
          </a:p>
          <a:p>
            <a:pPr marL="223520" indent="-223520"/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Disse personene bør ha kunnskap om energieffektivitet.</a:t>
            </a:r>
          </a:p>
          <a:p>
            <a:pPr marL="0" indent="0">
              <a:buNone/>
            </a:pPr>
            <a:r>
              <a:rPr lang="nb-NO" sz="2400" b="1">
                <a:solidFill>
                  <a:srgbClr val="000000"/>
                </a:solidFill>
                <a:ea typeface="+mn-lt"/>
                <a:cs typeface="+mn-lt"/>
              </a:rPr>
              <a:t>Generelle tiltak:</a:t>
            </a:r>
            <a:endParaRPr lang="nb-NO" sz="2400">
              <a:solidFill>
                <a:srgbClr val="000000"/>
              </a:solidFill>
              <a:ea typeface="+mn-lt"/>
              <a:cs typeface="+mn-lt"/>
            </a:endParaRPr>
          </a:p>
          <a:p>
            <a:pPr marL="223520" indent="-223520"/>
            <a:r>
              <a:rPr lang="nb-NO" sz="2400" b="1">
                <a:solidFill>
                  <a:srgbClr val="000000"/>
                </a:solidFill>
                <a:ea typeface="+mn-lt"/>
                <a:cs typeface="+mn-lt"/>
              </a:rPr>
              <a:t>Opplæring</a:t>
            </a:r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: Gi opplæring om energiledelse til de ansvarlige.</a:t>
            </a:r>
          </a:p>
          <a:p>
            <a:pPr marL="223520" indent="-223520"/>
            <a:r>
              <a:rPr lang="nb-NO" sz="2400" b="1">
                <a:solidFill>
                  <a:srgbClr val="000000"/>
                </a:solidFill>
                <a:ea typeface="+mn-lt"/>
                <a:cs typeface="+mn-lt"/>
              </a:rPr>
              <a:t>Samarbeid</a:t>
            </a:r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: Involver ansatte fra ulike avdelinger for å sikre bred forståelse og engasjement.</a:t>
            </a:r>
          </a:p>
          <a:p>
            <a:pPr marL="223520" indent="-223520"/>
            <a:endParaRPr lang="nb-NO" sz="2400">
              <a:solidFill>
                <a:srgbClr val="000000"/>
              </a:solidFill>
              <a:ea typeface="+mn-lt"/>
              <a:cs typeface="+mn-lt"/>
            </a:endParaRPr>
          </a:p>
          <a:p>
            <a:pPr marL="223520" indent="-223520"/>
            <a:endParaRPr lang="nb-NO" sz="240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812C7E-C50C-1578-E4D0-35397A8EC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AE4468-1B21-5A60-0F19-97A360D3F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EB7D5A5C-5DDB-3600-2D5F-44B9692BB84A}"/>
              </a:ext>
            </a:extLst>
          </p:cNvPr>
          <p:cNvSpPr/>
          <p:nvPr/>
        </p:nvSpPr>
        <p:spPr>
          <a:xfrm>
            <a:off x="7091915" y="233916"/>
            <a:ext cx="4707631" cy="2296634"/>
          </a:xfrm>
          <a:custGeom>
            <a:avLst/>
            <a:gdLst>
              <a:gd name="connsiteX0" fmla="*/ 0 w 4707631"/>
              <a:gd name="connsiteY0" fmla="*/ 0 h 2296634"/>
              <a:gd name="connsiteX1" fmla="*/ 631607 w 4707631"/>
              <a:gd name="connsiteY1" fmla="*/ 0 h 2296634"/>
              <a:gd name="connsiteX2" fmla="*/ 1263214 w 4707631"/>
              <a:gd name="connsiteY2" fmla="*/ 0 h 2296634"/>
              <a:gd name="connsiteX3" fmla="*/ 2004666 w 4707631"/>
              <a:gd name="connsiteY3" fmla="*/ 0 h 2296634"/>
              <a:gd name="connsiteX4" fmla="*/ 2746118 w 4707631"/>
              <a:gd name="connsiteY4" fmla="*/ 0 h 2296634"/>
              <a:gd name="connsiteX5" fmla="*/ 2746118 w 4707631"/>
              <a:gd name="connsiteY5" fmla="*/ 0 h 2296634"/>
              <a:gd name="connsiteX6" fmla="*/ 3311034 w 4707631"/>
              <a:gd name="connsiteY6" fmla="*/ 0 h 2296634"/>
              <a:gd name="connsiteX7" fmla="*/ 3923026 w 4707631"/>
              <a:gd name="connsiteY7" fmla="*/ 0 h 2296634"/>
              <a:gd name="connsiteX8" fmla="*/ 4291790 w 4707631"/>
              <a:gd name="connsiteY8" fmla="*/ 0 h 2296634"/>
              <a:gd name="connsiteX9" fmla="*/ 4707631 w 4707631"/>
              <a:gd name="connsiteY9" fmla="*/ 0 h 2296634"/>
              <a:gd name="connsiteX10" fmla="*/ 4707631 w 4707631"/>
              <a:gd name="connsiteY10" fmla="*/ 382772 h 2296634"/>
              <a:gd name="connsiteX11" fmla="*/ 5087160 w 4707631"/>
              <a:gd name="connsiteY11" fmla="*/ 551835 h 2296634"/>
              <a:gd name="connsiteX12" fmla="*/ 4707631 w 4707631"/>
              <a:gd name="connsiteY12" fmla="*/ 956931 h 2296634"/>
              <a:gd name="connsiteX13" fmla="*/ 4707631 w 4707631"/>
              <a:gd name="connsiteY13" fmla="*/ 1653577 h 2296634"/>
              <a:gd name="connsiteX14" fmla="*/ 4707631 w 4707631"/>
              <a:gd name="connsiteY14" fmla="*/ 2296634 h 2296634"/>
              <a:gd name="connsiteX15" fmla="*/ 4338867 w 4707631"/>
              <a:gd name="connsiteY15" fmla="*/ 2296634 h 2296634"/>
              <a:gd name="connsiteX16" fmla="*/ 3923026 w 4707631"/>
              <a:gd name="connsiteY16" fmla="*/ 2296634 h 2296634"/>
              <a:gd name="connsiteX17" fmla="*/ 3311034 w 4707631"/>
              <a:gd name="connsiteY17" fmla="*/ 2296634 h 2296634"/>
              <a:gd name="connsiteX18" fmla="*/ 2746118 w 4707631"/>
              <a:gd name="connsiteY18" fmla="*/ 2296634 h 2296634"/>
              <a:gd name="connsiteX19" fmla="*/ 2746118 w 4707631"/>
              <a:gd name="connsiteY19" fmla="*/ 2296634 h 2296634"/>
              <a:gd name="connsiteX20" fmla="*/ 2114511 w 4707631"/>
              <a:gd name="connsiteY20" fmla="*/ 2296634 h 2296634"/>
              <a:gd name="connsiteX21" fmla="*/ 1373059 w 4707631"/>
              <a:gd name="connsiteY21" fmla="*/ 2296634 h 2296634"/>
              <a:gd name="connsiteX22" fmla="*/ 631607 w 4707631"/>
              <a:gd name="connsiteY22" fmla="*/ 2296634 h 2296634"/>
              <a:gd name="connsiteX23" fmla="*/ 0 w 4707631"/>
              <a:gd name="connsiteY23" fmla="*/ 2296634 h 2296634"/>
              <a:gd name="connsiteX24" fmla="*/ 0 w 4707631"/>
              <a:gd name="connsiteY24" fmla="*/ 1626783 h 2296634"/>
              <a:gd name="connsiteX25" fmla="*/ 0 w 4707631"/>
              <a:gd name="connsiteY25" fmla="*/ 956931 h 2296634"/>
              <a:gd name="connsiteX26" fmla="*/ 0 w 4707631"/>
              <a:gd name="connsiteY26" fmla="*/ 382772 h 2296634"/>
              <a:gd name="connsiteX27" fmla="*/ 0 w 4707631"/>
              <a:gd name="connsiteY27" fmla="*/ 382772 h 2296634"/>
              <a:gd name="connsiteX28" fmla="*/ 0 w 4707631"/>
              <a:gd name="connsiteY28" fmla="*/ 0 h 229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07631" h="2296634" fill="none" extrusionOk="0">
                <a:moveTo>
                  <a:pt x="0" y="0"/>
                </a:moveTo>
                <a:cubicBezTo>
                  <a:pt x="242826" y="9016"/>
                  <a:pt x="416721" y="-3533"/>
                  <a:pt x="631607" y="0"/>
                </a:cubicBezTo>
                <a:cubicBezTo>
                  <a:pt x="846493" y="3533"/>
                  <a:pt x="1068071" y="-28180"/>
                  <a:pt x="1263214" y="0"/>
                </a:cubicBezTo>
                <a:cubicBezTo>
                  <a:pt x="1458357" y="28180"/>
                  <a:pt x="1805784" y="29132"/>
                  <a:pt x="2004666" y="0"/>
                </a:cubicBezTo>
                <a:cubicBezTo>
                  <a:pt x="2203548" y="-29132"/>
                  <a:pt x="2569459" y="4604"/>
                  <a:pt x="2746118" y="0"/>
                </a:cubicBezTo>
                <a:lnTo>
                  <a:pt x="2746118" y="0"/>
                </a:lnTo>
                <a:cubicBezTo>
                  <a:pt x="2998395" y="-11429"/>
                  <a:pt x="3031062" y="-1545"/>
                  <a:pt x="3311034" y="0"/>
                </a:cubicBezTo>
                <a:cubicBezTo>
                  <a:pt x="3591006" y="1545"/>
                  <a:pt x="3799527" y="-26160"/>
                  <a:pt x="3923026" y="0"/>
                </a:cubicBezTo>
                <a:cubicBezTo>
                  <a:pt x="4010554" y="4815"/>
                  <a:pt x="4109254" y="4596"/>
                  <a:pt x="4291790" y="0"/>
                </a:cubicBezTo>
                <a:cubicBezTo>
                  <a:pt x="4474326" y="-4596"/>
                  <a:pt x="4513779" y="-13925"/>
                  <a:pt x="4707631" y="0"/>
                </a:cubicBezTo>
                <a:cubicBezTo>
                  <a:pt x="4693389" y="84636"/>
                  <a:pt x="4709355" y="264263"/>
                  <a:pt x="4707631" y="382772"/>
                </a:cubicBezTo>
                <a:cubicBezTo>
                  <a:pt x="4846769" y="425989"/>
                  <a:pt x="5012455" y="504606"/>
                  <a:pt x="5087160" y="551835"/>
                </a:cubicBezTo>
                <a:cubicBezTo>
                  <a:pt x="5021572" y="653836"/>
                  <a:pt x="4796933" y="871108"/>
                  <a:pt x="4707631" y="956931"/>
                </a:cubicBezTo>
                <a:cubicBezTo>
                  <a:pt x="4688614" y="1176695"/>
                  <a:pt x="4724596" y="1351114"/>
                  <a:pt x="4707631" y="1653577"/>
                </a:cubicBezTo>
                <a:cubicBezTo>
                  <a:pt x="4690666" y="1956040"/>
                  <a:pt x="4715631" y="2139500"/>
                  <a:pt x="4707631" y="2296634"/>
                </a:cubicBezTo>
                <a:cubicBezTo>
                  <a:pt x="4625624" y="2298975"/>
                  <a:pt x="4438505" y="2280928"/>
                  <a:pt x="4338867" y="2296634"/>
                </a:cubicBezTo>
                <a:cubicBezTo>
                  <a:pt x="4239229" y="2312340"/>
                  <a:pt x="4072660" y="2285166"/>
                  <a:pt x="3923026" y="2296634"/>
                </a:cubicBezTo>
                <a:cubicBezTo>
                  <a:pt x="3702429" y="2295461"/>
                  <a:pt x="3603721" y="2294461"/>
                  <a:pt x="3311034" y="2296634"/>
                </a:cubicBezTo>
                <a:cubicBezTo>
                  <a:pt x="3018347" y="2298807"/>
                  <a:pt x="2928562" y="2311145"/>
                  <a:pt x="2746118" y="2296634"/>
                </a:cubicBezTo>
                <a:lnTo>
                  <a:pt x="2746118" y="2296634"/>
                </a:lnTo>
                <a:cubicBezTo>
                  <a:pt x="2482867" y="2268520"/>
                  <a:pt x="2292082" y="2323046"/>
                  <a:pt x="2114511" y="2296634"/>
                </a:cubicBezTo>
                <a:cubicBezTo>
                  <a:pt x="1936940" y="2270222"/>
                  <a:pt x="1583123" y="2278247"/>
                  <a:pt x="1373059" y="2296634"/>
                </a:cubicBezTo>
                <a:cubicBezTo>
                  <a:pt x="1162995" y="2315021"/>
                  <a:pt x="939217" y="2263862"/>
                  <a:pt x="631607" y="2296634"/>
                </a:cubicBezTo>
                <a:cubicBezTo>
                  <a:pt x="323997" y="2329406"/>
                  <a:pt x="305040" y="2280650"/>
                  <a:pt x="0" y="2296634"/>
                </a:cubicBezTo>
                <a:cubicBezTo>
                  <a:pt x="-23838" y="2109753"/>
                  <a:pt x="5625" y="1810913"/>
                  <a:pt x="0" y="1626783"/>
                </a:cubicBezTo>
                <a:cubicBezTo>
                  <a:pt x="-5625" y="1442653"/>
                  <a:pt x="-23136" y="1154204"/>
                  <a:pt x="0" y="956931"/>
                </a:cubicBezTo>
                <a:cubicBezTo>
                  <a:pt x="-11799" y="728203"/>
                  <a:pt x="15424" y="508923"/>
                  <a:pt x="0" y="382772"/>
                </a:cubicBezTo>
                <a:lnTo>
                  <a:pt x="0" y="382772"/>
                </a:lnTo>
                <a:cubicBezTo>
                  <a:pt x="10261" y="230656"/>
                  <a:pt x="15112" y="143568"/>
                  <a:pt x="0" y="0"/>
                </a:cubicBezTo>
                <a:close/>
              </a:path>
              <a:path w="4707631" h="2296634" stroke="0" extrusionOk="0">
                <a:moveTo>
                  <a:pt x="0" y="0"/>
                </a:moveTo>
                <a:cubicBezTo>
                  <a:pt x="225750" y="-2387"/>
                  <a:pt x="475882" y="-1549"/>
                  <a:pt x="741452" y="0"/>
                </a:cubicBezTo>
                <a:cubicBezTo>
                  <a:pt x="1007022" y="1549"/>
                  <a:pt x="1153903" y="-4837"/>
                  <a:pt x="1427981" y="0"/>
                </a:cubicBezTo>
                <a:cubicBezTo>
                  <a:pt x="1702059" y="4837"/>
                  <a:pt x="1860008" y="-14691"/>
                  <a:pt x="2087050" y="0"/>
                </a:cubicBezTo>
                <a:cubicBezTo>
                  <a:pt x="2314092" y="14691"/>
                  <a:pt x="2576433" y="15215"/>
                  <a:pt x="2746118" y="0"/>
                </a:cubicBezTo>
                <a:lnTo>
                  <a:pt x="2746118" y="0"/>
                </a:lnTo>
                <a:cubicBezTo>
                  <a:pt x="2919004" y="3414"/>
                  <a:pt x="3075462" y="18119"/>
                  <a:pt x="3346341" y="0"/>
                </a:cubicBezTo>
                <a:cubicBezTo>
                  <a:pt x="3617220" y="-18119"/>
                  <a:pt x="3737850" y="15506"/>
                  <a:pt x="3923026" y="0"/>
                </a:cubicBezTo>
                <a:cubicBezTo>
                  <a:pt x="4102560" y="5498"/>
                  <a:pt x="4196032" y="1814"/>
                  <a:pt x="4291790" y="0"/>
                </a:cubicBezTo>
                <a:cubicBezTo>
                  <a:pt x="4387548" y="-1814"/>
                  <a:pt x="4530461" y="-9647"/>
                  <a:pt x="4707631" y="0"/>
                </a:cubicBezTo>
                <a:cubicBezTo>
                  <a:pt x="4701847" y="157140"/>
                  <a:pt x="4705098" y="267071"/>
                  <a:pt x="4707631" y="382772"/>
                </a:cubicBezTo>
                <a:cubicBezTo>
                  <a:pt x="4790182" y="403804"/>
                  <a:pt x="5012213" y="514292"/>
                  <a:pt x="5087160" y="551835"/>
                </a:cubicBezTo>
                <a:cubicBezTo>
                  <a:pt x="4974332" y="639741"/>
                  <a:pt x="4876210" y="751063"/>
                  <a:pt x="4707631" y="956931"/>
                </a:cubicBezTo>
                <a:cubicBezTo>
                  <a:pt x="4730686" y="1302488"/>
                  <a:pt x="4727057" y="1368986"/>
                  <a:pt x="4707631" y="1653577"/>
                </a:cubicBezTo>
                <a:cubicBezTo>
                  <a:pt x="4688205" y="1938168"/>
                  <a:pt x="4692767" y="2021096"/>
                  <a:pt x="4707631" y="2296634"/>
                </a:cubicBezTo>
                <a:cubicBezTo>
                  <a:pt x="4579920" y="2293811"/>
                  <a:pt x="4491163" y="2292599"/>
                  <a:pt x="4323175" y="2296634"/>
                </a:cubicBezTo>
                <a:cubicBezTo>
                  <a:pt x="4155187" y="2300669"/>
                  <a:pt x="4109124" y="2294643"/>
                  <a:pt x="3923026" y="2296634"/>
                </a:cubicBezTo>
                <a:cubicBezTo>
                  <a:pt x="3741611" y="2311588"/>
                  <a:pt x="3483573" y="2273202"/>
                  <a:pt x="3369879" y="2296634"/>
                </a:cubicBezTo>
                <a:cubicBezTo>
                  <a:pt x="3256185" y="2320066"/>
                  <a:pt x="2950259" y="2279669"/>
                  <a:pt x="2746118" y="2296634"/>
                </a:cubicBezTo>
                <a:lnTo>
                  <a:pt x="2746118" y="2296634"/>
                </a:lnTo>
                <a:cubicBezTo>
                  <a:pt x="2541973" y="2304028"/>
                  <a:pt x="2388490" y="2269391"/>
                  <a:pt x="2032127" y="2296634"/>
                </a:cubicBezTo>
                <a:cubicBezTo>
                  <a:pt x="1675764" y="2323877"/>
                  <a:pt x="1515552" y="2300051"/>
                  <a:pt x="1318137" y="2296634"/>
                </a:cubicBezTo>
                <a:cubicBezTo>
                  <a:pt x="1120722" y="2293218"/>
                  <a:pt x="986635" y="2290835"/>
                  <a:pt x="686530" y="2296634"/>
                </a:cubicBezTo>
                <a:cubicBezTo>
                  <a:pt x="386425" y="2302433"/>
                  <a:pt x="296284" y="2263691"/>
                  <a:pt x="0" y="2296634"/>
                </a:cubicBezTo>
                <a:cubicBezTo>
                  <a:pt x="-10103" y="2137936"/>
                  <a:pt x="31495" y="1838603"/>
                  <a:pt x="0" y="1640180"/>
                </a:cubicBezTo>
                <a:cubicBezTo>
                  <a:pt x="-31495" y="1441757"/>
                  <a:pt x="3526" y="1128740"/>
                  <a:pt x="0" y="956931"/>
                </a:cubicBezTo>
                <a:cubicBezTo>
                  <a:pt x="13818" y="776343"/>
                  <a:pt x="-23683" y="563708"/>
                  <a:pt x="0" y="382772"/>
                </a:cubicBezTo>
                <a:lnTo>
                  <a:pt x="0" y="382772"/>
                </a:lnTo>
                <a:cubicBezTo>
                  <a:pt x="-11683" y="259539"/>
                  <a:pt x="-4718" y="12522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extLst>
              <a:ext uri="{C807C97D-BFC1-408E-A445-0C87EB9F89A2}">
                <ask:lineSketchStyleProps xmlns:ask="http://schemas.microsoft.com/office/drawing/2018/sketchyshapes" sd="910844288">
                  <a:prstGeom prst="wedgeRectCallout">
                    <a:avLst>
                      <a:gd name="adj1" fmla="val 58062"/>
                      <a:gd name="adj2" fmla="val -259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>
                <a:solidFill>
                  <a:srgbClr val="051C2C"/>
                </a:solidFill>
              </a:rPr>
              <a:t>TIPS!</a:t>
            </a:r>
          </a:p>
          <a:p>
            <a:r>
              <a:rPr lang="nb-NO" sz="1400">
                <a:solidFill>
                  <a:schemeClr val="tx1"/>
                </a:solidFill>
                <a:ea typeface="Calibri"/>
                <a:cs typeface="Calibri"/>
              </a:rPr>
              <a:t>Eksempler på/veileder til energiledelse:</a:t>
            </a:r>
          </a:p>
          <a:p>
            <a:r>
              <a:rPr lang="nb-NO" sz="1400">
                <a:hlinkClick r:id="rId3"/>
              </a:rPr>
              <a:t>5-enkle-steg-iso-50001.pdf (standard.no)</a:t>
            </a:r>
            <a:endParaRPr lang="nb-NO" sz="1400"/>
          </a:p>
          <a:p>
            <a:r>
              <a:rPr lang="nb-NO" sz="1400">
                <a:hlinkClick r:id="rId4"/>
              </a:rPr>
              <a:t>6 steg til god energiledelse | </a:t>
            </a:r>
            <a:r>
              <a:rPr lang="nb-NO" sz="1400" err="1">
                <a:hlinkClick r:id="rId4"/>
              </a:rPr>
              <a:t>Enova</a:t>
            </a:r>
            <a:r>
              <a:rPr lang="nb-NO" sz="1400">
                <a:hlinkClick r:id="rId4"/>
              </a:rPr>
              <a:t> Kunnskap</a:t>
            </a:r>
            <a:endParaRPr lang="nb-NO" sz="1400"/>
          </a:p>
          <a:p>
            <a:r>
              <a:rPr lang="nb-NO" sz="1400" err="1">
                <a:solidFill>
                  <a:schemeClr val="tx1"/>
                </a:solidFill>
                <a:ea typeface="Calibri"/>
                <a:cs typeface="Calibri"/>
              </a:rPr>
              <a:t>Exempel</a:t>
            </a:r>
            <a:r>
              <a:rPr lang="nb-NO" sz="1400">
                <a:solidFill>
                  <a:schemeClr val="tx1"/>
                </a:solidFill>
                <a:ea typeface="Calibri"/>
                <a:cs typeface="Calibri"/>
              </a:rPr>
              <a:t> på kurs i energiledelse:</a:t>
            </a:r>
            <a:br>
              <a:rPr lang="nb-NO" sz="1400">
                <a:ea typeface="Calibri"/>
                <a:cs typeface="+mn-lt"/>
              </a:rPr>
            </a:br>
            <a:r>
              <a:rPr lang="nb-NO" sz="1400">
                <a:hlinkClick r:id="rId5"/>
              </a:rPr>
              <a:t>Introduksjonskurs - Norsk Energi</a:t>
            </a:r>
            <a:endParaRPr lang="nb-NO" sz="1400">
              <a:ea typeface="Calibri"/>
              <a:cs typeface="Calibri"/>
            </a:endParaRPr>
          </a:p>
          <a:p>
            <a:r>
              <a:rPr lang="nb-NO" sz="1400">
                <a:hlinkClick r:id="rId6"/>
              </a:rPr>
              <a:t>Kurs i NS-EN ISO 50001 Energiledelsessystemer (standard.no)</a:t>
            </a:r>
            <a:endParaRPr lang="nb-NO" sz="1400"/>
          </a:p>
          <a:p>
            <a:r>
              <a:rPr lang="nb-NO" sz="1400">
                <a:hlinkClick r:id="rId7"/>
              </a:rPr>
              <a:t>Kurs i Energiledelse (nemitek.no)</a:t>
            </a:r>
            <a:endParaRPr lang="nb-NO" sz="1400"/>
          </a:p>
          <a:p>
            <a:r>
              <a:rPr lang="nb-NO" sz="1400">
                <a:hlinkClick r:id="rId8"/>
              </a:rPr>
              <a:t>Energiledelse - ISO 50001 intro | Kursagenten</a:t>
            </a:r>
            <a:endParaRPr lang="nb-NO" sz="1400">
              <a:solidFill>
                <a:srgbClr val="051C2C"/>
              </a:solidFill>
            </a:endParaRPr>
          </a:p>
        </p:txBody>
      </p:sp>
      <p:pic>
        <p:nvPicPr>
          <p:cNvPr id="11" name="Grafikk 10" descr="Lyspære med heldekkende fyll">
            <a:extLst>
              <a:ext uri="{FF2B5EF4-FFF2-40B4-BE49-F238E27FC236}">
                <a16:creationId xmlns:a16="http://schemas.microsoft.com/office/drawing/2014/main" id="{7B1B5C15-5D4F-15F9-CBC3-DFE02D662A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51558" y="455185"/>
            <a:ext cx="728375" cy="728375"/>
          </a:xfrm>
          <a:prstGeom prst="rect">
            <a:avLst/>
          </a:prstGeom>
        </p:spPr>
      </p:pic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A0C0AC37-CAC8-D9D1-A6F8-872824ADA2A1}"/>
              </a:ext>
            </a:extLst>
          </p:cNvPr>
          <p:cNvSpPr/>
          <p:nvPr/>
        </p:nvSpPr>
        <p:spPr>
          <a:xfrm>
            <a:off x="720000" y="587480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2.</a:t>
            </a:r>
            <a:br>
              <a:rPr lang="nb-NO" sz="1600" kern="1200"/>
            </a:br>
            <a:r>
              <a:rPr lang="nb-NO" sz="1600" kern="1200"/>
              <a:t>Etabler energiansvarlig</a:t>
            </a:r>
          </a:p>
        </p:txBody>
      </p:sp>
    </p:spTree>
    <p:extLst>
      <p:ext uri="{BB962C8B-B14F-4D97-AF65-F5344CB8AC3E}">
        <p14:creationId xmlns:p14="http://schemas.microsoft.com/office/powerpoint/2010/main" val="375118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817AA7-2C67-DD29-42AE-F9BF1274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14847B-A2AC-9610-9083-2D1E7280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7628"/>
            <a:ext cx="10380391" cy="40312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400" b="1"/>
              <a:t>Sett opp energiregnskap, for eksempel:</a:t>
            </a:r>
          </a:p>
          <a:p>
            <a:pPr marL="223520" indent="-223520">
              <a:buFont typeface="Arial"/>
              <a:buChar char="•"/>
            </a:pPr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Gjennomgå bygninger, utstyr og prosesser for å identifisere muligheter for energieffektivisering.</a:t>
            </a:r>
          </a:p>
          <a:p>
            <a:pPr marL="223520" indent="-223520"/>
            <a:r>
              <a:rPr lang="nb-NO" sz="2400"/>
              <a:t>Hva er årlig strømforbruk for oppvarming av lokaler?</a:t>
            </a:r>
          </a:p>
          <a:p>
            <a:pPr marL="223520" indent="-223520"/>
            <a:r>
              <a:rPr lang="nb-NO" sz="2400"/>
              <a:t>Hva er årlig drivstoff-forbruk ved transport, omregnet i energi?</a:t>
            </a:r>
          </a:p>
          <a:p>
            <a:pPr marL="799782" lvl="1" indent="-223520"/>
            <a:r>
              <a:rPr lang="nb-NO"/>
              <a:t>Redusert forbruk er også redusert energi. Grønnere forbruk er lik redusert utslipp.</a:t>
            </a:r>
          </a:p>
          <a:p>
            <a:pPr marL="223520" indent="-223520"/>
            <a:r>
              <a:rPr lang="nb-NO" sz="2400"/>
              <a:t>Hvordan blir varer og tjenester produsert? Hvor mye energi går med?</a:t>
            </a:r>
          </a:p>
          <a:p>
            <a:pPr marL="223520" indent="-223520"/>
            <a:r>
              <a:rPr lang="nb-NO" sz="2400"/>
              <a:t>Se på innkjøpsreglement: Er klima/bærekraft/energieffektivitet med som et kriterium?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F8A76F-11CE-39D6-6521-8C174979B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E76DEA-82C0-C08B-E0CA-50BAB112C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975C2DBA-53E1-7C02-D593-8BFB8DCD0AC9}"/>
              </a:ext>
            </a:extLst>
          </p:cNvPr>
          <p:cNvSpPr/>
          <p:nvPr/>
        </p:nvSpPr>
        <p:spPr>
          <a:xfrm>
            <a:off x="800071" y="469493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None/>
            </a:pPr>
            <a:r>
              <a:rPr lang="nb-NO" sz="1600" kern="1200"/>
              <a:t>3. </a:t>
            </a:r>
            <a:br>
              <a:rPr lang="nb-NO" sz="1600" kern="1200"/>
            </a:br>
            <a:r>
              <a:rPr lang="nb-NO" sz="1600" kern="1200"/>
              <a:t>Gjennomfør energigjennomgang</a:t>
            </a: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086E9478-C4AD-F178-F3A8-4E0CDA54795B}"/>
              </a:ext>
            </a:extLst>
          </p:cNvPr>
          <p:cNvSpPr/>
          <p:nvPr/>
        </p:nvSpPr>
        <p:spPr>
          <a:xfrm>
            <a:off x="9174394" y="240179"/>
            <a:ext cx="2787234" cy="1297721"/>
          </a:xfrm>
          <a:prstGeom prst="wedgeRectCallout">
            <a:avLst>
              <a:gd name="adj1" fmla="val 55507"/>
              <a:gd name="adj2" fmla="val -25759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>
                <a:solidFill>
                  <a:schemeClr val="tx1"/>
                </a:solidFill>
              </a:rPr>
              <a:t>KOMPETANSE?</a:t>
            </a:r>
          </a:p>
          <a:p>
            <a:r>
              <a:rPr lang="nb-NO" sz="1400">
                <a:solidFill>
                  <a:schemeClr val="tx1"/>
                </a:solidFill>
                <a:ea typeface="Calibri"/>
                <a:cs typeface="Calibri"/>
              </a:rPr>
              <a:t>Med gjennomført kurs i energiledelse (kjennskap til ISO:50001) skal du være i stand til å sette opp et energiregnskap.</a:t>
            </a:r>
            <a:endParaRPr lang="nb-NO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9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F7708-3C56-B254-D955-16CF2EBA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AC4E4E-9DEA-621B-D44B-C794EB99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/>
              <a:t>Forslag til tiltak:</a:t>
            </a:r>
          </a:p>
          <a:p>
            <a:r>
              <a:rPr lang="nb-NO"/>
              <a:t>Hva er </a:t>
            </a:r>
            <a:r>
              <a:rPr lang="nb-NO" b="1"/>
              <a:t>«</a:t>
            </a:r>
            <a:r>
              <a:rPr lang="nb-NO" b="1" err="1"/>
              <a:t>lavthengende</a:t>
            </a:r>
            <a:r>
              <a:rPr lang="nb-NO" b="1"/>
              <a:t> frukter» </a:t>
            </a:r>
            <a:r>
              <a:rPr lang="nb-NO"/>
              <a:t>som med små grep kan redusere energiforbruket?</a:t>
            </a:r>
          </a:p>
          <a:p>
            <a:pPr lvl="1"/>
            <a:r>
              <a:rPr lang="nb-NO"/>
              <a:t>Rutiner for lys, varme, lukking av dører, avfallssortering, legge til rette for </a:t>
            </a:r>
            <a:r>
              <a:rPr lang="nb-NO" err="1"/>
              <a:t>kolletivtransport</a:t>
            </a:r>
            <a:r>
              <a:rPr lang="nb-NO"/>
              <a:t>/sykkel, etc.</a:t>
            </a:r>
          </a:p>
          <a:p>
            <a:r>
              <a:rPr lang="nb-NO"/>
              <a:t>Hva er større tiltak som krever beslutning på høyere nivå?</a:t>
            </a:r>
          </a:p>
          <a:p>
            <a:pPr lvl="1"/>
            <a:r>
              <a:rPr lang="nb-NO"/>
              <a:t>Bærekraft/energieffektivitet som krav i innkjøp (f.eks. tjenestebiler)</a:t>
            </a:r>
          </a:p>
          <a:p>
            <a:pPr lvl="1"/>
            <a:r>
              <a:rPr lang="nb-NO"/>
              <a:t>Bærekraft som en del av strategiske planer</a:t>
            </a:r>
          </a:p>
          <a:p>
            <a:pPr lvl="1"/>
            <a:r>
              <a:rPr lang="nb-NO"/>
              <a:t>Endring i arbeidsrutiner på tvers av avdelinger/hele virksomheten (f.eks. regler for når og hvordan man reiser)</a:t>
            </a:r>
          </a:p>
          <a:p>
            <a:r>
              <a:rPr lang="nb-NO"/>
              <a:t>Hvilke tiltak krever beslutninger på strategisk nivå, men kan ha stor effekt?</a:t>
            </a:r>
          </a:p>
          <a:p>
            <a:pPr lvl="1"/>
            <a:r>
              <a:rPr lang="nb-NO"/>
              <a:t>Valg av kontorbygg/oppussing</a:t>
            </a:r>
          </a:p>
          <a:p>
            <a:pPr lvl="1"/>
            <a:r>
              <a:rPr lang="nb-NO"/>
              <a:t>Gjennomgående kompetanseheving hos de ansatte som kan gi usette og strukturelle endringer i virksomhetens drift.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50B161-C6A4-FDD4-A983-78F82957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120575-0AE1-7C07-4024-CA1C49508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A8B3944A-CBA5-7903-D08C-9C1C061C7E6F}"/>
              </a:ext>
            </a:extLst>
          </p:cNvPr>
          <p:cNvSpPr/>
          <p:nvPr/>
        </p:nvSpPr>
        <p:spPr>
          <a:xfrm>
            <a:off x="720000" y="587480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4. </a:t>
            </a:r>
            <a:br>
              <a:rPr lang="nb-NO" sz="1600" kern="1200"/>
            </a:br>
            <a:r>
              <a:rPr lang="nb-NO" sz="1600" kern="1200"/>
              <a:t>Identifisere tiltak og sette mål</a:t>
            </a: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341A393E-7213-F166-A8AA-2B1396AFCD8A}"/>
              </a:ext>
            </a:extLst>
          </p:cNvPr>
          <p:cNvSpPr/>
          <p:nvPr/>
        </p:nvSpPr>
        <p:spPr>
          <a:xfrm>
            <a:off x="7804298" y="240179"/>
            <a:ext cx="4157330" cy="1297721"/>
          </a:xfrm>
          <a:custGeom>
            <a:avLst/>
            <a:gdLst>
              <a:gd name="connsiteX0" fmla="*/ 0 w 4157330"/>
              <a:gd name="connsiteY0" fmla="*/ 0 h 1297721"/>
              <a:gd name="connsiteX1" fmla="*/ 582026 w 4157330"/>
              <a:gd name="connsiteY1" fmla="*/ 0 h 1297721"/>
              <a:gd name="connsiteX2" fmla="*/ 1236806 w 4157330"/>
              <a:gd name="connsiteY2" fmla="*/ 0 h 1297721"/>
              <a:gd name="connsiteX3" fmla="*/ 1843083 w 4157330"/>
              <a:gd name="connsiteY3" fmla="*/ 0 h 1297721"/>
              <a:gd name="connsiteX4" fmla="*/ 2425109 w 4157330"/>
              <a:gd name="connsiteY4" fmla="*/ 0 h 1297721"/>
              <a:gd name="connsiteX5" fmla="*/ 2425109 w 4157330"/>
              <a:gd name="connsiteY5" fmla="*/ 0 h 1297721"/>
              <a:gd name="connsiteX6" fmla="*/ 2965562 w 4157330"/>
              <a:gd name="connsiteY6" fmla="*/ 0 h 1297721"/>
              <a:gd name="connsiteX7" fmla="*/ 3464442 w 4157330"/>
              <a:gd name="connsiteY7" fmla="*/ 0 h 1297721"/>
              <a:gd name="connsiteX8" fmla="*/ 4157330 w 4157330"/>
              <a:gd name="connsiteY8" fmla="*/ 0 h 1297721"/>
              <a:gd name="connsiteX9" fmla="*/ 4157330 w 4157330"/>
              <a:gd name="connsiteY9" fmla="*/ 216287 h 1297721"/>
              <a:gd name="connsiteX10" fmla="*/ 4386274 w 4157330"/>
              <a:gd name="connsiteY10" fmla="*/ 314581 h 1297721"/>
              <a:gd name="connsiteX11" fmla="*/ 4157330 w 4157330"/>
              <a:gd name="connsiteY11" fmla="*/ 540717 h 1297721"/>
              <a:gd name="connsiteX12" fmla="*/ 4157330 w 4157330"/>
              <a:gd name="connsiteY12" fmla="*/ 919219 h 1297721"/>
              <a:gd name="connsiteX13" fmla="*/ 4157330 w 4157330"/>
              <a:gd name="connsiteY13" fmla="*/ 1297721 h 1297721"/>
              <a:gd name="connsiteX14" fmla="*/ 3464442 w 4157330"/>
              <a:gd name="connsiteY14" fmla="*/ 1297721 h 1297721"/>
              <a:gd name="connsiteX15" fmla="*/ 2955169 w 4157330"/>
              <a:gd name="connsiteY15" fmla="*/ 1297721 h 1297721"/>
              <a:gd name="connsiteX16" fmla="*/ 2425109 w 4157330"/>
              <a:gd name="connsiteY16" fmla="*/ 1297721 h 1297721"/>
              <a:gd name="connsiteX17" fmla="*/ 2425109 w 4157330"/>
              <a:gd name="connsiteY17" fmla="*/ 1297721 h 1297721"/>
              <a:gd name="connsiteX18" fmla="*/ 1891585 w 4157330"/>
              <a:gd name="connsiteY18" fmla="*/ 1297721 h 1297721"/>
              <a:gd name="connsiteX19" fmla="*/ 1333810 w 4157330"/>
              <a:gd name="connsiteY19" fmla="*/ 1297721 h 1297721"/>
              <a:gd name="connsiteX20" fmla="*/ 800286 w 4157330"/>
              <a:gd name="connsiteY20" fmla="*/ 1297721 h 1297721"/>
              <a:gd name="connsiteX21" fmla="*/ 0 w 4157330"/>
              <a:gd name="connsiteY21" fmla="*/ 1297721 h 1297721"/>
              <a:gd name="connsiteX22" fmla="*/ 0 w 4157330"/>
              <a:gd name="connsiteY22" fmla="*/ 934359 h 1297721"/>
              <a:gd name="connsiteX23" fmla="*/ 0 w 4157330"/>
              <a:gd name="connsiteY23" fmla="*/ 540717 h 1297721"/>
              <a:gd name="connsiteX24" fmla="*/ 0 w 4157330"/>
              <a:gd name="connsiteY24" fmla="*/ 216287 h 1297721"/>
              <a:gd name="connsiteX25" fmla="*/ 0 w 4157330"/>
              <a:gd name="connsiteY25" fmla="*/ 216287 h 1297721"/>
              <a:gd name="connsiteX26" fmla="*/ 0 w 4157330"/>
              <a:gd name="connsiteY26" fmla="*/ 0 h 129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7330" h="1297721" fill="none" extrusionOk="0">
                <a:moveTo>
                  <a:pt x="0" y="0"/>
                </a:moveTo>
                <a:cubicBezTo>
                  <a:pt x="144003" y="21124"/>
                  <a:pt x="393622" y="14262"/>
                  <a:pt x="582026" y="0"/>
                </a:cubicBezTo>
                <a:cubicBezTo>
                  <a:pt x="770430" y="-14262"/>
                  <a:pt x="1052317" y="12366"/>
                  <a:pt x="1236806" y="0"/>
                </a:cubicBezTo>
                <a:cubicBezTo>
                  <a:pt x="1421295" y="-12366"/>
                  <a:pt x="1621302" y="24589"/>
                  <a:pt x="1843083" y="0"/>
                </a:cubicBezTo>
                <a:cubicBezTo>
                  <a:pt x="2064864" y="-24589"/>
                  <a:pt x="2273360" y="14651"/>
                  <a:pt x="2425109" y="0"/>
                </a:cubicBezTo>
                <a:lnTo>
                  <a:pt x="2425109" y="0"/>
                </a:lnTo>
                <a:cubicBezTo>
                  <a:pt x="2655196" y="-1054"/>
                  <a:pt x="2724966" y="5303"/>
                  <a:pt x="2965562" y="0"/>
                </a:cubicBezTo>
                <a:cubicBezTo>
                  <a:pt x="3206158" y="-5303"/>
                  <a:pt x="3334219" y="4448"/>
                  <a:pt x="3464442" y="0"/>
                </a:cubicBezTo>
                <a:cubicBezTo>
                  <a:pt x="3708658" y="-6158"/>
                  <a:pt x="3899958" y="-4885"/>
                  <a:pt x="4157330" y="0"/>
                </a:cubicBezTo>
                <a:cubicBezTo>
                  <a:pt x="4161241" y="70501"/>
                  <a:pt x="4153220" y="157860"/>
                  <a:pt x="4157330" y="216287"/>
                </a:cubicBezTo>
                <a:cubicBezTo>
                  <a:pt x="4251825" y="255480"/>
                  <a:pt x="4283107" y="260193"/>
                  <a:pt x="4386274" y="314581"/>
                </a:cubicBezTo>
                <a:cubicBezTo>
                  <a:pt x="4276679" y="403239"/>
                  <a:pt x="4216929" y="499210"/>
                  <a:pt x="4157330" y="540717"/>
                </a:cubicBezTo>
                <a:cubicBezTo>
                  <a:pt x="4143373" y="714486"/>
                  <a:pt x="4166741" y="810426"/>
                  <a:pt x="4157330" y="919219"/>
                </a:cubicBezTo>
                <a:cubicBezTo>
                  <a:pt x="4147919" y="1028012"/>
                  <a:pt x="4170049" y="1182531"/>
                  <a:pt x="4157330" y="1297721"/>
                </a:cubicBezTo>
                <a:cubicBezTo>
                  <a:pt x="3968088" y="1306897"/>
                  <a:pt x="3608622" y="1271875"/>
                  <a:pt x="3464442" y="1297721"/>
                </a:cubicBezTo>
                <a:cubicBezTo>
                  <a:pt x="3344916" y="1316422"/>
                  <a:pt x="3099293" y="1276417"/>
                  <a:pt x="2955169" y="1297721"/>
                </a:cubicBezTo>
                <a:cubicBezTo>
                  <a:pt x="2811045" y="1319025"/>
                  <a:pt x="2609607" y="1293079"/>
                  <a:pt x="2425109" y="1297721"/>
                </a:cubicBezTo>
                <a:lnTo>
                  <a:pt x="2425109" y="1297721"/>
                </a:lnTo>
                <a:cubicBezTo>
                  <a:pt x="2176262" y="1288398"/>
                  <a:pt x="2004533" y="1280217"/>
                  <a:pt x="1891585" y="1297721"/>
                </a:cubicBezTo>
                <a:cubicBezTo>
                  <a:pt x="1778637" y="1315225"/>
                  <a:pt x="1543883" y="1296983"/>
                  <a:pt x="1333810" y="1297721"/>
                </a:cubicBezTo>
                <a:cubicBezTo>
                  <a:pt x="1123737" y="1298459"/>
                  <a:pt x="923044" y="1297022"/>
                  <a:pt x="800286" y="1297721"/>
                </a:cubicBezTo>
                <a:cubicBezTo>
                  <a:pt x="677528" y="1298420"/>
                  <a:pt x="356678" y="1268297"/>
                  <a:pt x="0" y="1297721"/>
                </a:cubicBezTo>
                <a:cubicBezTo>
                  <a:pt x="15302" y="1217913"/>
                  <a:pt x="8465" y="1041519"/>
                  <a:pt x="0" y="934359"/>
                </a:cubicBezTo>
                <a:cubicBezTo>
                  <a:pt x="-8465" y="827199"/>
                  <a:pt x="15038" y="690437"/>
                  <a:pt x="0" y="540717"/>
                </a:cubicBezTo>
                <a:cubicBezTo>
                  <a:pt x="-3638" y="403189"/>
                  <a:pt x="-13396" y="320684"/>
                  <a:pt x="0" y="216287"/>
                </a:cubicBezTo>
                <a:lnTo>
                  <a:pt x="0" y="216287"/>
                </a:lnTo>
                <a:cubicBezTo>
                  <a:pt x="-1194" y="132354"/>
                  <a:pt x="8309" y="57250"/>
                  <a:pt x="0" y="0"/>
                </a:cubicBezTo>
                <a:close/>
              </a:path>
              <a:path w="4157330" h="1297721" stroke="0" extrusionOk="0">
                <a:moveTo>
                  <a:pt x="0" y="0"/>
                </a:moveTo>
                <a:cubicBezTo>
                  <a:pt x="232119" y="5223"/>
                  <a:pt x="425683" y="-1916"/>
                  <a:pt x="533524" y="0"/>
                </a:cubicBezTo>
                <a:cubicBezTo>
                  <a:pt x="641365" y="1916"/>
                  <a:pt x="852574" y="-7935"/>
                  <a:pt x="1139801" y="0"/>
                </a:cubicBezTo>
                <a:cubicBezTo>
                  <a:pt x="1427028" y="7935"/>
                  <a:pt x="1555608" y="19080"/>
                  <a:pt x="1746078" y="0"/>
                </a:cubicBezTo>
                <a:cubicBezTo>
                  <a:pt x="1936548" y="-19080"/>
                  <a:pt x="2206937" y="85"/>
                  <a:pt x="2425109" y="0"/>
                </a:cubicBezTo>
                <a:lnTo>
                  <a:pt x="2425109" y="0"/>
                </a:lnTo>
                <a:cubicBezTo>
                  <a:pt x="2588744" y="3167"/>
                  <a:pt x="2772987" y="3583"/>
                  <a:pt x="2965562" y="0"/>
                </a:cubicBezTo>
                <a:cubicBezTo>
                  <a:pt x="3158137" y="-3583"/>
                  <a:pt x="3234386" y="-6812"/>
                  <a:pt x="3464442" y="0"/>
                </a:cubicBezTo>
                <a:cubicBezTo>
                  <a:pt x="3769745" y="32781"/>
                  <a:pt x="3972290" y="-33150"/>
                  <a:pt x="4157330" y="0"/>
                </a:cubicBezTo>
                <a:cubicBezTo>
                  <a:pt x="4165894" y="56172"/>
                  <a:pt x="4154917" y="167734"/>
                  <a:pt x="4157330" y="216287"/>
                </a:cubicBezTo>
                <a:cubicBezTo>
                  <a:pt x="4273606" y="261014"/>
                  <a:pt x="4284619" y="278912"/>
                  <a:pt x="4386274" y="314581"/>
                </a:cubicBezTo>
                <a:cubicBezTo>
                  <a:pt x="4311691" y="387001"/>
                  <a:pt x="4252895" y="454291"/>
                  <a:pt x="4157330" y="540717"/>
                </a:cubicBezTo>
                <a:cubicBezTo>
                  <a:pt x="4147421" y="714436"/>
                  <a:pt x="4167155" y="746849"/>
                  <a:pt x="4157330" y="934359"/>
                </a:cubicBezTo>
                <a:cubicBezTo>
                  <a:pt x="4147505" y="1121869"/>
                  <a:pt x="4166712" y="1181552"/>
                  <a:pt x="4157330" y="1297721"/>
                </a:cubicBezTo>
                <a:cubicBezTo>
                  <a:pt x="3875550" y="1324310"/>
                  <a:pt x="3760309" y="1276080"/>
                  <a:pt x="3464442" y="1297721"/>
                </a:cubicBezTo>
                <a:cubicBezTo>
                  <a:pt x="3321402" y="1311542"/>
                  <a:pt x="3077055" y="1277862"/>
                  <a:pt x="2975955" y="1297721"/>
                </a:cubicBezTo>
                <a:cubicBezTo>
                  <a:pt x="2874855" y="1317580"/>
                  <a:pt x="2615185" y="1278874"/>
                  <a:pt x="2425109" y="1297721"/>
                </a:cubicBezTo>
                <a:lnTo>
                  <a:pt x="2425109" y="1297721"/>
                </a:lnTo>
                <a:cubicBezTo>
                  <a:pt x="2252051" y="1269423"/>
                  <a:pt x="2088295" y="1327146"/>
                  <a:pt x="1818832" y="1297721"/>
                </a:cubicBezTo>
                <a:cubicBezTo>
                  <a:pt x="1549369" y="1268296"/>
                  <a:pt x="1546087" y="1288943"/>
                  <a:pt x="1285308" y="1297721"/>
                </a:cubicBezTo>
                <a:cubicBezTo>
                  <a:pt x="1024529" y="1306499"/>
                  <a:pt x="808007" y="1296727"/>
                  <a:pt x="679031" y="1297721"/>
                </a:cubicBezTo>
                <a:cubicBezTo>
                  <a:pt x="550055" y="1298715"/>
                  <a:pt x="145929" y="1294284"/>
                  <a:pt x="0" y="1297721"/>
                </a:cubicBezTo>
                <a:cubicBezTo>
                  <a:pt x="7657" y="1211347"/>
                  <a:pt x="-1084" y="1073908"/>
                  <a:pt x="0" y="934359"/>
                </a:cubicBezTo>
                <a:cubicBezTo>
                  <a:pt x="1084" y="794810"/>
                  <a:pt x="3762" y="722016"/>
                  <a:pt x="0" y="540717"/>
                </a:cubicBezTo>
                <a:cubicBezTo>
                  <a:pt x="6797" y="381414"/>
                  <a:pt x="3199" y="350328"/>
                  <a:pt x="0" y="216287"/>
                </a:cubicBezTo>
                <a:lnTo>
                  <a:pt x="0" y="216287"/>
                </a:lnTo>
                <a:cubicBezTo>
                  <a:pt x="9089" y="122271"/>
                  <a:pt x="1333" y="527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extLst>
              <a:ext uri="{C807C97D-BFC1-408E-A445-0C87EB9F89A2}">
                <ask:lineSketchStyleProps xmlns:ask="http://schemas.microsoft.com/office/drawing/2018/sketchyshapes" sd="718793623">
                  <a:prstGeom prst="wedgeRectCallout">
                    <a:avLst>
                      <a:gd name="adj1" fmla="val 55507"/>
                      <a:gd name="adj2" fmla="val -257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>
                <a:solidFill>
                  <a:schemeClr val="tx1"/>
                </a:solidFill>
              </a:rPr>
              <a:t>Identifiser spesifikke tiltak, </a:t>
            </a:r>
            <a:r>
              <a:rPr lang="nb-NO" sz="1400">
                <a:solidFill>
                  <a:schemeClr val="tx1"/>
                </a:solidFill>
              </a:rPr>
              <a:t>som </a:t>
            </a:r>
            <a:r>
              <a:rPr lang="en-US" sz="1400">
                <a:solidFill>
                  <a:schemeClr val="tx1"/>
                </a:solidFill>
              </a:rPr>
              <a:t>for </a:t>
            </a:r>
            <a:r>
              <a:rPr lang="en-US" sz="1400" err="1">
                <a:solidFill>
                  <a:schemeClr val="tx1"/>
                </a:solidFill>
              </a:rPr>
              <a:t>eksempel</a:t>
            </a:r>
            <a:r>
              <a:rPr lang="en-US" sz="1400">
                <a:solidFill>
                  <a:schemeClr val="tx1"/>
                </a:solidFill>
              </a:rPr>
              <a:t> å </a:t>
            </a:r>
            <a:r>
              <a:rPr lang="en-US" sz="1400" err="1">
                <a:solidFill>
                  <a:schemeClr val="tx1"/>
                </a:solidFill>
              </a:rPr>
              <a:t>bytte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til</a:t>
            </a:r>
            <a:r>
              <a:rPr lang="en-US" sz="1400">
                <a:solidFill>
                  <a:schemeClr val="tx1"/>
                </a:solidFill>
              </a:rPr>
              <a:t> LED-</a:t>
            </a:r>
            <a:r>
              <a:rPr lang="en-US" sz="1400" err="1">
                <a:solidFill>
                  <a:schemeClr val="tx1"/>
                </a:solidFill>
              </a:rPr>
              <a:t>belysning</a:t>
            </a:r>
            <a:r>
              <a:rPr lang="en-US" sz="1400">
                <a:solidFill>
                  <a:schemeClr val="tx1"/>
                </a:solidFill>
              </a:rPr>
              <a:t>, </a:t>
            </a:r>
            <a:r>
              <a:rPr lang="en-US" sz="1400" err="1">
                <a:solidFill>
                  <a:schemeClr val="tx1"/>
                </a:solidFill>
              </a:rPr>
              <a:t>optimalisere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varmesystemer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eller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redusere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unødvendig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energibruk</a:t>
            </a:r>
            <a:r>
              <a:rPr lang="nb-NO" sz="1400" b="1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</a:rPr>
              <a:t>Sett </a:t>
            </a:r>
            <a:r>
              <a:rPr lang="en-US" sz="1400" b="1" err="1">
                <a:solidFill>
                  <a:schemeClr val="tx1"/>
                </a:solidFill>
              </a:rPr>
              <a:t>konkrete</a:t>
            </a: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lang="en-US" sz="1400" b="1" err="1">
                <a:solidFill>
                  <a:schemeClr val="tx1"/>
                </a:solidFill>
              </a:rPr>
              <a:t>mål</a:t>
            </a:r>
            <a:r>
              <a:rPr lang="en-US" sz="1400" b="1">
                <a:solidFill>
                  <a:schemeClr val="tx1"/>
                </a:solidFill>
              </a:rPr>
              <a:t> for </a:t>
            </a:r>
            <a:r>
              <a:rPr lang="en-US" sz="1400" b="1" err="1">
                <a:solidFill>
                  <a:schemeClr val="tx1"/>
                </a:solidFill>
              </a:rPr>
              <a:t>energireduksjon</a:t>
            </a:r>
            <a:endParaRPr lang="nb-NO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4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31A72-6086-5DA1-5A1E-C48A96F1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8CF43-E100-EB8D-3014-B45E47D0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5F08F1-C73E-F64B-CEEB-7513E7A6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7628"/>
            <a:ext cx="10933284" cy="4031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/>
              <a:t>Vad betyr tiltakene for tillitsvalgte?</a:t>
            </a:r>
          </a:p>
          <a:p>
            <a:pPr marL="0" indent="0">
              <a:buNone/>
            </a:pPr>
            <a:r>
              <a:rPr lang="en-US" sz="2400" err="1"/>
              <a:t>Lavthengende</a:t>
            </a:r>
            <a:r>
              <a:rPr lang="en-US" sz="2400"/>
              <a:t> </a:t>
            </a:r>
            <a:r>
              <a:rPr lang="en-US" sz="2400" err="1"/>
              <a:t>frukter</a:t>
            </a:r>
            <a:r>
              <a:rPr lang="en-US" sz="2400"/>
              <a:t> </a:t>
            </a:r>
            <a:r>
              <a:rPr lang="en-US" sz="2400" err="1"/>
              <a:t>vil</a:t>
            </a:r>
            <a:r>
              <a:rPr lang="en-US" sz="2400"/>
              <a:t> </a:t>
            </a:r>
            <a:r>
              <a:rPr lang="en-US" sz="2400" err="1"/>
              <a:t>typisk</a:t>
            </a:r>
            <a:r>
              <a:rPr lang="en-US" sz="2400"/>
              <a:t> </a:t>
            </a:r>
            <a:r>
              <a:rPr lang="en-US" sz="2400" err="1"/>
              <a:t>være</a:t>
            </a:r>
            <a:r>
              <a:rPr lang="en-US" sz="2400"/>
              <a:t> </a:t>
            </a:r>
            <a:r>
              <a:rPr lang="en-US" sz="2400" err="1"/>
              <a:t>aktuelt</a:t>
            </a:r>
            <a:r>
              <a:rPr lang="en-US" sz="2400"/>
              <a:t> for </a:t>
            </a:r>
            <a:r>
              <a:rPr lang="en-US" sz="2400" err="1"/>
              <a:t>plasstillitsvalgte</a:t>
            </a:r>
            <a:r>
              <a:rPr lang="en-US" sz="2400"/>
              <a:t>, </a:t>
            </a:r>
            <a:r>
              <a:rPr lang="en-US" sz="2400" err="1"/>
              <a:t>mens</a:t>
            </a:r>
            <a:r>
              <a:rPr lang="en-US" sz="2400"/>
              <a:t> </a:t>
            </a:r>
            <a:r>
              <a:rPr lang="en-US" sz="2400" err="1"/>
              <a:t>større</a:t>
            </a:r>
            <a:r>
              <a:rPr lang="en-US" sz="2400"/>
              <a:t> </a:t>
            </a:r>
            <a:r>
              <a:rPr lang="en-US" sz="2400" err="1"/>
              <a:t>tiltak</a:t>
            </a:r>
            <a:r>
              <a:rPr lang="en-US" sz="2400"/>
              <a:t>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strategiske</a:t>
            </a:r>
            <a:r>
              <a:rPr lang="en-US" sz="2400"/>
              <a:t> </a:t>
            </a:r>
            <a:r>
              <a:rPr lang="en-US" sz="2400" err="1"/>
              <a:t>tiltak</a:t>
            </a:r>
            <a:r>
              <a:rPr lang="en-US" sz="2400"/>
              <a:t> </a:t>
            </a:r>
            <a:r>
              <a:rPr lang="en-US" sz="2400" err="1"/>
              <a:t>vil</a:t>
            </a:r>
            <a:r>
              <a:rPr lang="en-US" sz="2400"/>
              <a:t> </a:t>
            </a:r>
            <a:r>
              <a:rPr lang="en-US" sz="2400" err="1"/>
              <a:t>ligge</a:t>
            </a:r>
            <a:r>
              <a:rPr lang="en-US" sz="2400"/>
              <a:t> hos </a:t>
            </a:r>
            <a:r>
              <a:rPr lang="en-US" sz="2400" err="1"/>
              <a:t>hovedtillitsvalgt</a:t>
            </a:r>
            <a:r>
              <a:rPr lang="en-US" sz="2400"/>
              <a:t>.</a:t>
            </a:r>
          </a:p>
          <a:p>
            <a:pPr marL="0" indent="0">
              <a:buNone/>
            </a:pPr>
            <a:r>
              <a:rPr lang="en-US" sz="2400" b="1"/>
              <a:t>… </a:t>
            </a:r>
            <a:r>
              <a:rPr lang="en-US" sz="2400" b="1" err="1"/>
              <a:t>og</a:t>
            </a:r>
            <a:r>
              <a:rPr lang="en-US" sz="2400" b="1"/>
              <a:t> for </a:t>
            </a:r>
            <a:r>
              <a:rPr lang="en-US" sz="2400" b="1" err="1"/>
              <a:t>ansatte</a:t>
            </a:r>
            <a:r>
              <a:rPr lang="en-US" sz="2400" b="1"/>
              <a:t>?</a:t>
            </a:r>
          </a:p>
          <a:p>
            <a:r>
              <a:rPr lang="en-US" sz="2400" err="1"/>
              <a:t>Bevisstgjøring</a:t>
            </a:r>
            <a:r>
              <a:rPr lang="en-US" sz="2400"/>
              <a:t>: Workshops </a:t>
            </a:r>
            <a:r>
              <a:rPr lang="en-US" sz="2400" err="1"/>
              <a:t>eller</a:t>
            </a:r>
            <a:r>
              <a:rPr lang="en-US" sz="2400"/>
              <a:t> </a:t>
            </a:r>
            <a:r>
              <a:rPr lang="en-US" sz="2400" err="1"/>
              <a:t>informasjonsmøter</a:t>
            </a:r>
            <a:r>
              <a:rPr lang="en-US" sz="2400"/>
              <a:t> for </a:t>
            </a:r>
            <a:r>
              <a:rPr lang="en-US" sz="2400" err="1"/>
              <a:t>ansatte</a:t>
            </a:r>
            <a:r>
              <a:rPr lang="en-US" sz="2400"/>
              <a:t> om </a:t>
            </a:r>
            <a:r>
              <a:rPr lang="en-US" sz="2400" err="1"/>
              <a:t>energisparing</a:t>
            </a:r>
            <a:r>
              <a:rPr lang="en-US" sz="2400"/>
              <a:t>. </a:t>
            </a:r>
            <a:endParaRPr lang="nb-NO" sz="2400"/>
          </a:p>
          <a:p>
            <a:r>
              <a:rPr lang="en-US" sz="2400" err="1"/>
              <a:t>Slå</a:t>
            </a:r>
            <a:r>
              <a:rPr lang="en-US" sz="2400"/>
              <a:t> av </a:t>
            </a:r>
            <a:r>
              <a:rPr lang="en-US" sz="2400" err="1"/>
              <a:t>lys</a:t>
            </a:r>
            <a:r>
              <a:rPr lang="en-US" sz="2400"/>
              <a:t>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utstyr</a:t>
            </a:r>
            <a:r>
              <a:rPr lang="en-US" sz="2400"/>
              <a:t>: </a:t>
            </a:r>
            <a:r>
              <a:rPr lang="en-US" sz="2400" err="1"/>
              <a:t>Oppfordre</a:t>
            </a:r>
            <a:r>
              <a:rPr lang="en-US" sz="2400"/>
              <a:t> </a:t>
            </a:r>
            <a:r>
              <a:rPr lang="en-US" sz="2400" err="1"/>
              <a:t>ansatte</a:t>
            </a:r>
            <a:r>
              <a:rPr lang="en-US" sz="2400"/>
              <a:t> </a:t>
            </a:r>
            <a:r>
              <a:rPr lang="en-US" sz="2400" err="1"/>
              <a:t>til</a:t>
            </a:r>
            <a:r>
              <a:rPr lang="en-US" sz="2400"/>
              <a:t> å </a:t>
            </a:r>
            <a:r>
              <a:rPr lang="en-US" sz="2400" err="1"/>
              <a:t>slå</a:t>
            </a:r>
            <a:r>
              <a:rPr lang="en-US" sz="2400"/>
              <a:t> av </a:t>
            </a:r>
            <a:r>
              <a:rPr lang="en-US" sz="2400" err="1"/>
              <a:t>lys</a:t>
            </a:r>
            <a:r>
              <a:rPr lang="en-US" sz="2400"/>
              <a:t>, </a:t>
            </a:r>
            <a:r>
              <a:rPr lang="en-US" sz="2400" err="1"/>
              <a:t>datamaskiner</a:t>
            </a:r>
            <a:r>
              <a:rPr lang="en-US" sz="2400"/>
              <a:t>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annet</a:t>
            </a:r>
            <a:r>
              <a:rPr lang="en-US" sz="2400"/>
              <a:t> </a:t>
            </a:r>
            <a:r>
              <a:rPr lang="en-US" sz="2400" err="1"/>
              <a:t>utstyr</a:t>
            </a:r>
            <a:r>
              <a:rPr lang="en-US" sz="2400"/>
              <a:t> </a:t>
            </a:r>
            <a:r>
              <a:rPr lang="en-US" sz="2400" err="1"/>
              <a:t>når</a:t>
            </a:r>
            <a:r>
              <a:rPr lang="en-US" sz="2400"/>
              <a:t> det </a:t>
            </a:r>
            <a:r>
              <a:rPr lang="en-US" sz="2400" err="1"/>
              <a:t>ikke</a:t>
            </a:r>
            <a:r>
              <a:rPr lang="en-US" sz="2400"/>
              <a:t> er </a:t>
            </a:r>
            <a:r>
              <a:rPr lang="en-US" sz="2400" err="1"/>
              <a:t>i</a:t>
            </a:r>
            <a:r>
              <a:rPr lang="en-US" sz="2400"/>
              <a:t> bruk. </a:t>
            </a:r>
          </a:p>
          <a:p>
            <a:r>
              <a:rPr lang="en-US" sz="2400"/>
              <a:t>Endring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arbeidsrutiner</a:t>
            </a:r>
            <a:r>
              <a:rPr lang="en-US" sz="2400"/>
              <a:t>: </a:t>
            </a:r>
            <a:r>
              <a:rPr lang="en-US" sz="2400" err="1"/>
              <a:t>Når</a:t>
            </a:r>
            <a:r>
              <a:rPr lang="en-US" sz="2400"/>
              <a:t> </a:t>
            </a:r>
            <a:r>
              <a:rPr lang="en-US" sz="2400" err="1"/>
              <a:t>reiser</a:t>
            </a:r>
            <a:r>
              <a:rPr lang="en-US" sz="2400"/>
              <a:t> man </a:t>
            </a:r>
            <a:r>
              <a:rPr lang="en-US" sz="2400" err="1"/>
              <a:t>til</a:t>
            </a:r>
            <a:r>
              <a:rPr lang="en-US" sz="2400"/>
              <a:t> et </a:t>
            </a:r>
            <a:r>
              <a:rPr lang="en-US" sz="2400" err="1"/>
              <a:t>fysisk</a:t>
            </a:r>
            <a:r>
              <a:rPr lang="en-US" sz="2400"/>
              <a:t> </a:t>
            </a:r>
            <a:r>
              <a:rPr lang="en-US" sz="2400" err="1"/>
              <a:t>møte</a:t>
            </a:r>
            <a:r>
              <a:rPr lang="en-US" sz="2400"/>
              <a:t>,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når</a:t>
            </a:r>
            <a:r>
              <a:rPr lang="en-US" sz="2400"/>
              <a:t> </a:t>
            </a:r>
            <a:r>
              <a:rPr lang="en-US" sz="2400" err="1"/>
              <a:t>skal</a:t>
            </a:r>
            <a:r>
              <a:rPr lang="en-US" sz="2400"/>
              <a:t> </a:t>
            </a:r>
            <a:r>
              <a:rPr lang="en-US" sz="2400" err="1"/>
              <a:t>møtet</a:t>
            </a:r>
            <a:r>
              <a:rPr lang="en-US" sz="2400"/>
              <a:t> </a:t>
            </a:r>
            <a:r>
              <a:rPr lang="en-US" sz="2400" err="1"/>
              <a:t>være</a:t>
            </a:r>
            <a:r>
              <a:rPr lang="en-US" sz="2400"/>
              <a:t> </a:t>
            </a:r>
            <a:r>
              <a:rPr lang="en-US" sz="2400" err="1"/>
              <a:t>digitalt</a:t>
            </a:r>
            <a:r>
              <a:rPr lang="en-US" sz="2400"/>
              <a:t>?</a:t>
            </a:r>
            <a:endParaRPr lang="nb-NO" sz="2400"/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endParaRPr lang="en-US" sz="2400" i="1"/>
          </a:p>
          <a:p>
            <a:pPr marL="0" indent="0">
              <a:buNone/>
            </a:pPr>
            <a:r>
              <a:rPr lang="nb-NO" sz="2400"/>
              <a:t> 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85D997-F08F-4612-D8CD-A55F5D1C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75B52F2-D322-EBA9-BC2E-C50E3B912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6A4E24CC-E6B3-DF1A-A350-D3F8634487E2}"/>
              </a:ext>
            </a:extLst>
          </p:cNvPr>
          <p:cNvSpPr/>
          <p:nvPr/>
        </p:nvSpPr>
        <p:spPr>
          <a:xfrm>
            <a:off x="720000" y="587480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4. </a:t>
            </a:r>
            <a:br>
              <a:rPr lang="nb-NO" sz="1600" kern="1200"/>
            </a:br>
            <a:r>
              <a:rPr lang="nb-NO" sz="1600" kern="1200"/>
              <a:t>Identifisere tiltak og sette mål</a:t>
            </a:r>
          </a:p>
        </p:txBody>
      </p:sp>
    </p:spTree>
    <p:extLst>
      <p:ext uri="{BB962C8B-B14F-4D97-AF65-F5344CB8AC3E}">
        <p14:creationId xmlns:p14="http://schemas.microsoft.com/office/powerpoint/2010/main" val="3219730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5004C-4468-E672-7338-50245559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F8DDB5-A98A-A412-7CCD-83B38BC8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/>
              <a:t>Husk partperspektivet i tiltakene!</a:t>
            </a:r>
          </a:p>
          <a:p>
            <a:r>
              <a:rPr lang="nb-NO" sz="2400"/>
              <a:t>Hvordan vil tiltakene påvirke de medlemmenes arbeidshverdag?</a:t>
            </a:r>
          </a:p>
          <a:p>
            <a:r>
              <a:rPr lang="nb-NO" sz="2400"/>
              <a:t>Trenger medlemmene ekstra oppfølging som følge av tiltakene?</a:t>
            </a:r>
          </a:p>
          <a:p>
            <a:r>
              <a:rPr lang="nb-NO" sz="2400"/>
              <a:t>Trenger medlemmene ekstra opplæring/kompetanse for å kunne gjennomføre tiltakene?</a:t>
            </a:r>
          </a:p>
          <a:p>
            <a:r>
              <a:rPr lang="nb-NO" sz="2400"/>
              <a:t>Vil tiltakene føre til endrede rutiner/arbeidsprosesser som krever ny kompetanse hos medlemmene?</a:t>
            </a:r>
          </a:p>
          <a:p>
            <a:endParaRPr lang="nb-NO" sz="240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BBE56A-D49C-AD17-4DB3-F502C188C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4E2EAC-A696-0452-6598-35FBA4753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5AE975B4-CE28-3563-FBEA-DF78AD60CF18}"/>
              </a:ext>
            </a:extLst>
          </p:cNvPr>
          <p:cNvSpPr/>
          <p:nvPr/>
        </p:nvSpPr>
        <p:spPr>
          <a:xfrm>
            <a:off x="720000" y="587480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4. </a:t>
            </a:r>
            <a:br>
              <a:rPr lang="nb-NO" sz="1600" kern="1200"/>
            </a:br>
            <a:r>
              <a:rPr lang="nb-NO" sz="1600" kern="1200"/>
              <a:t>Identifisere tiltak og sette mål</a:t>
            </a:r>
          </a:p>
        </p:txBody>
      </p:sp>
    </p:spTree>
    <p:extLst>
      <p:ext uri="{BB962C8B-B14F-4D97-AF65-F5344CB8AC3E}">
        <p14:creationId xmlns:p14="http://schemas.microsoft.com/office/powerpoint/2010/main" val="146847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52E76A-37F8-A606-A0C8-9C43AC20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D0006B-EEC8-D341-04D7-274BFD5BD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nb-NO"/>
              <a:t>Definer tiltaket så presist som mulig.</a:t>
            </a:r>
          </a:p>
          <a:p>
            <a:pPr marL="223520" indent="-223520"/>
            <a:r>
              <a:rPr lang="nb-NO"/>
              <a:t>Sett klare suksesskriterier og forventet måloppnåelsestidspunkt</a:t>
            </a:r>
          </a:p>
          <a:p>
            <a:pPr marL="223520" indent="-223520"/>
            <a:r>
              <a:rPr lang="nb-NO"/>
              <a:t>Sett tidsplan og budsjett</a:t>
            </a:r>
          </a:p>
          <a:p>
            <a:pPr marL="223520" indent="-223520"/>
            <a:r>
              <a:rPr lang="nb-NO"/>
              <a:t>Ha en ansvarlig person for gjennomføringen av tiltaket.</a:t>
            </a:r>
          </a:p>
          <a:p>
            <a:pPr marL="223520" indent="-223520"/>
            <a:r>
              <a:rPr lang="nb-NO">
                <a:solidFill>
                  <a:srgbClr val="000000"/>
                </a:solidFill>
                <a:ea typeface="+mn-lt"/>
                <a:cs typeface="+mn-lt"/>
              </a:rPr>
              <a:t>Implementer tiltakene og følg nøye med på resultatene.</a:t>
            </a:r>
          </a:p>
          <a:p>
            <a:pPr marL="223520" indent="-223520"/>
            <a:r>
              <a:rPr lang="nb-NO">
                <a:solidFill>
                  <a:srgbClr val="000000"/>
                </a:solidFill>
                <a:ea typeface="+mn-lt"/>
                <a:cs typeface="+mn-lt"/>
              </a:rPr>
              <a:t>Involver ansatte og kommuniser energisparetiltakene.</a:t>
            </a:r>
          </a:p>
          <a:p>
            <a:pPr marL="223520" indent="-22352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6F20CA-FF13-BE0C-8264-8D2589515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1BA4F5E-EAC9-DF9F-9CDE-B862232AA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BF7AF9C-025D-BD1E-3FC0-77B39D07D87C}"/>
              </a:ext>
            </a:extLst>
          </p:cNvPr>
          <p:cNvSpPr txBox="1"/>
          <p:nvPr/>
        </p:nvSpPr>
        <p:spPr>
          <a:xfrm>
            <a:off x="6487885" y="4339771"/>
            <a:ext cx="474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80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9" name="Snakkeboble: rektangel 8">
            <a:extLst>
              <a:ext uri="{FF2B5EF4-FFF2-40B4-BE49-F238E27FC236}">
                <a16:creationId xmlns:a16="http://schemas.microsoft.com/office/drawing/2014/main" id="{3350D85E-C9E6-ED73-D9E9-A6E2F0C311A7}"/>
              </a:ext>
            </a:extLst>
          </p:cNvPr>
          <p:cNvSpPr/>
          <p:nvPr/>
        </p:nvSpPr>
        <p:spPr>
          <a:xfrm>
            <a:off x="9174394" y="240179"/>
            <a:ext cx="2787234" cy="1014463"/>
          </a:xfrm>
          <a:custGeom>
            <a:avLst/>
            <a:gdLst>
              <a:gd name="connsiteX0" fmla="*/ 0 w 2787234"/>
              <a:gd name="connsiteY0" fmla="*/ 0 h 1014463"/>
              <a:gd name="connsiteX1" fmla="*/ 525703 w 2787234"/>
              <a:gd name="connsiteY1" fmla="*/ 0 h 1014463"/>
              <a:gd name="connsiteX2" fmla="*/ 1035148 w 2787234"/>
              <a:gd name="connsiteY2" fmla="*/ 0 h 1014463"/>
              <a:gd name="connsiteX3" fmla="*/ 1625887 w 2787234"/>
              <a:gd name="connsiteY3" fmla="*/ 0 h 1014463"/>
              <a:gd name="connsiteX4" fmla="*/ 1625887 w 2787234"/>
              <a:gd name="connsiteY4" fmla="*/ 0 h 1014463"/>
              <a:gd name="connsiteX5" fmla="*/ 2322695 w 2787234"/>
              <a:gd name="connsiteY5" fmla="*/ 0 h 1014463"/>
              <a:gd name="connsiteX6" fmla="*/ 2787234 w 2787234"/>
              <a:gd name="connsiteY6" fmla="*/ 0 h 1014463"/>
              <a:gd name="connsiteX7" fmla="*/ 2787234 w 2787234"/>
              <a:gd name="connsiteY7" fmla="*/ 169077 h 1014463"/>
              <a:gd name="connsiteX8" fmla="*/ 2940727 w 2787234"/>
              <a:gd name="connsiteY8" fmla="*/ 245916 h 1014463"/>
              <a:gd name="connsiteX9" fmla="*/ 2787234 w 2787234"/>
              <a:gd name="connsiteY9" fmla="*/ 422693 h 1014463"/>
              <a:gd name="connsiteX10" fmla="*/ 2787234 w 2787234"/>
              <a:gd name="connsiteY10" fmla="*/ 1014463 h 1014463"/>
              <a:gd name="connsiteX11" fmla="*/ 2322695 w 2787234"/>
              <a:gd name="connsiteY11" fmla="*/ 1014463 h 1014463"/>
              <a:gd name="connsiteX12" fmla="*/ 1625887 w 2787234"/>
              <a:gd name="connsiteY12" fmla="*/ 1014463 h 1014463"/>
              <a:gd name="connsiteX13" fmla="*/ 1625887 w 2787234"/>
              <a:gd name="connsiteY13" fmla="*/ 1014463 h 1014463"/>
              <a:gd name="connsiteX14" fmla="*/ 1116442 w 2787234"/>
              <a:gd name="connsiteY14" fmla="*/ 1014463 h 1014463"/>
              <a:gd name="connsiteX15" fmla="*/ 574480 w 2787234"/>
              <a:gd name="connsiteY15" fmla="*/ 1014463 h 1014463"/>
              <a:gd name="connsiteX16" fmla="*/ 0 w 2787234"/>
              <a:gd name="connsiteY16" fmla="*/ 1014463 h 1014463"/>
              <a:gd name="connsiteX17" fmla="*/ 0 w 2787234"/>
              <a:gd name="connsiteY17" fmla="*/ 422693 h 1014463"/>
              <a:gd name="connsiteX18" fmla="*/ 0 w 2787234"/>
              <a:gd name="connsiteY18" fmla="*/ 169077 h 1014463"/>
              <a:gd name="connsiteX19" fmla="*/ 0 w 2787234"/>
              <a:gd name="connsiteY19" fmla="*/ 169077 h 1014463"/>
              <a:gd name="connsiteX20" fmla="*/ 0 w 2787234"/>
              <a:gd name="connsiteY20" fmla="*/ 0 h 101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87234" h="1014463" fill="none" extrusionOk="0">
                <a:moveTo>
                  <a:pt x="0" y="0"/>
                </a:moveTo>
                <a:cubicBezTo>
                  <a:pt x="189384" y="-10344"/>
                  <a:pt x="393363" y="-4415"/>
                  <a:pt x="525703" y="0"/>
                </a:cubicBezTo>
                <a:cubicBezTo>
                  <a:pt x="658043" y="4415"/>
                  <a:pt x="922028" y="11728"/>
                  <a:pt x="1035148" y="0"/>
                </a:cubicBezTo>
                <a:cubicBezTo>
                  <a:pt x="1148269" y="-11728"/>
                  <a:pt x="1497559" y="-3984"/>
                  <a:pt x="1625887" y="0"/>
                </a:cubicBezTo>
                <a:lnTo>
                  <a:pt x="1625887" y="0"/>
                </a:lnTo>
                <a:cubicBezTo>
                  <a:pt x="1808129" y="23138"/>
                  <a:pt x="2174868" y="31567"/>
                  <a:pt x="2322695" y="0"/>
                </a:cubicBezTo>
                <a:cubicBezTo>
                  <a:pt x="2445274" y="-23180"/>
                  <a:pt x="2602572" y="7784"/>
                  <a:pt x="2787234" y="0"/>
                </a:cubicBezTo>
                <a:cubicBezTo>
                  <a:pt x="2789045" y="62234"/>
                  <a:pt x="2787061" y="90863"/>
                  <a:pt x="2787234" y="169077"/>
                </a:cubicBezTo>
                <a:cubicBezTo>
                  <a:pt x="2828640" y="189511"/>
                  <a:pt x="2897751" y="222419"/>
                  <a:pt x="2940727" y="245916"/>
                </a:cubicBezTo>
                <a:cubicBezTo>
                  <a:pt x="2869306" y="338705"/>
                  <a:pt x="2867094" y="346513"/>
                  <a:pt x="2787234" y="422693"/>
                </a:cubicBezTo>
                <a:cubicBezTo>
                  <a:pt x="2810422" y="705333"/>
                  <a:pt x="2783553" y="787725"/>
                  <a:pt x="2787234" y="1014463"/>
                </a:cubicBezTo>
                <a:cubicBezTo>
                  <a:pt x="2681617" y="1017206"/>
                  <a:pt x="2505758" y="1037240"/>
                  <a:pt x="2322695" y="1014463"/>
                </a:cubicBezTo>
                <a:cubicBezTo>
                  <a:pt x="2039512" y="1023283"/>
                  <a:pt x="1864141" y="1029085"/>
                  <a:pt x="1625887" y="1014463"/>
                </a:cubicBezTo>
                <a:lnTo>
                  <a:pt x="1625887" y="1014463"/>
                </a:lnTo>
                <a:cubicBezTo>
                  <a:pt x="1407786" y="1002635"/>
                  <a:pt x="1298850" y="1007289"/>
                  <a:pt x="1116442" y="1014463"/>
                </a:cubicBezTo>
                <a:cubicBezTo>
                  <a:pt x="934035" y="1021637"/>
                  <a:pt x="776791" y="1015819"/>
                  <a:pt x="574480" y="1014463"/>
                </a:cubicBezTo>
                <a:cubicBezTo>
                  <a:pt x="372169" y="1013107"/>
                  <a:pt x="129008" y="994551"/>
                  <a:pt x="0" y="1014463"/>
                </a:cubicBezTo>
                <a:cubicBezTo>
                  <a:pt x="-27214" y="786538"/>
                  <a:pt x="-27743" y="636491"/>
                  <a:pt x="0" y="422693"/>
                </a:cubicBezTo>
                <a:cubicBezTo>
                  <a:pt x="-5473" y="304499"/>
                  <a:pt x="-11198" y="229307"/>
                  <a:pt x="0" y="169077"/>
                </a:cubicBezTo>
                <a:lnTo>
                  <a:pt x="0" y="169077"/>
                </a:lnTo>
                <a:cubicBezTo>
                  <a:pt x="4180" y="87631"/>
                  <a:pt x="-3823" y="42921"/>
                  <a:pt x="0" y="0"/>
                </a:cubicBezTo>
                <a:close/>
              </a:path>
              <a:path w="2787234" h="1014463" stroke="0" extrusionOk="0">
                <a:moveTo>
                  <a:pt x="0" y="0"/>
                </a:moveTo>
                <a:cubicBezTo>
                  <a:pt x="214971" y="-20212"/>
                  <a:pt x="281835" y="-10329"/>
                  <a:pt x="493186" y="0"/>
                </a:cubicBezTo>
                <a:cubicBezTo>
                  <a:pt x="704537" y="10329"/>
                  <a:pt x="807769" y="20401"/>
                  <a:pt x="1018889" y="0"/>
                </a:cubicBezTo>
                <a:cubicBezTo>
                  <a:pt x="1230009" y="-20401"/>
                  <a:pt x="1346482" y="25615"/>
                  <a:pt x="1625887" y="0"/>
                </a:cubicBezTo>
                <a:lnTo>
                  <a:pt x="1625887" y="0"/>
                </a:lnTo>
                <a:cubicBezTo>
                  <a:pt x="1882286" y="646"/>
                  <a:pt x="2164936" y="20792"/>
                  <a:pt x="2322695" y="0"/>
                </a:cubicBezTo>
                <a:cubicBezTo>
                  <a:pt x="2548154" y="-2653"/>
                  <a:pt x="2561984" y="-12498"/>
                  <a:pt x="2787234" y="0"/>
                </a:cubicBezTo>
                <a:cubicBezTo>
                  <a:pt x="2780972" y="79306"/>
                  <a:pt x="2789196" y="99191"/>
                  <a:pt x="2787234" y="169077"/>
                </a:cubicBezTo>
                <a:cubicBezTo>
                  <a:pt x="2854813" y="204452"/>
                  <a:pt x="2901728" y="226163"/>
                  <a:pt x="2940727" y="245916"/>
                </a:cubicBezTo>
                <a:cubicBezTo>
                  <a:pt x="2871081" y="308601"/>
                  <a:pt x="2836471" y="348597"/>
                  <a:pt x="2787234" y="422693"/>
                </a:cubicBezTo>
                <a:cubicBezTo>
                  <a:pt x="2774236" y="695768"/>
                  <a:pt x="2774977" y="818785"/>
                  <a:pt x="2787234" y="1014463"/>
                </a:cubicBezTo>
                <a:cubicBezTo>
                  <a:pt x="2652264" y="1029013"/>
                  <a:pt x="2431446" y="1034036"/>
                  <a:pt x="2322695" y="1014463"/>
                </a:cubicBezTo>
                <a:cubicBezTo>
                  <a:pt x="2036085" y="990762"/>
                  <a:pt x="1792192" y="986357"/>
                  <a:pt x="1625887" y="1014463"/>
                </a:cubicBezTo>
                <a:lnTo>
                  <a:pt x="1625887" y="1014463"/>
                </a:lnTo>
                <a:cubicBezTo>
                  <a:pt x="1387885" y="1018368"/>
                  <a:pt x="1189231" y="1013257"/>
                  <a:pt x="1067666" y="1014463"/>
                </a:cubicBezTo>
                <a:cubicBezTo>
                  <a:pt x="946101" y="1015669"/>
                  <a:pt x="774174" y="989529"/>
                  <a:pt x="558221" y="1014463"/>
                </a:cubicBezTo>
                <a:cubicBezTo>
                  <a:pt x="342269" y="1039397"/>
                  <a:pt x="212019" y="1011467"/>
                  <a:pt x="0" y="1014463"/>
                </a:cubicBezTo>
                <a:cubicBezTo>
                  <a:pt x="-27261" y="778300"/>
                  <a:pt x="22316" y="693635"/>
                  <a:pt x="0" y="422693"/>
                </a:cubicBezTo>
                <a:cubicBezTo>
                  <a:pt x="9282" y="356266"/>
                  <a:pt x="8993" y="281985"/>
                  <a:pt x="0" y="169077"/>
                </a:cubicBezTo>
                <a:lnTo>
                  <a:pt x="0" y="169077"/>
                </a:lnTo>
                <a:cubicBezTo>
                  <a:pt x="3008" y="99970"/>
                  <a:pt x="-6292" y="580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extLst>
              <a:ext uri="{C807C97D-BFC1-408E-A445-0C87EB9F89A2}">
                <ask:lineSketchStyleProps xmlns:ask="http://schemas.microsoft.com/office/drawing/2018/sketchyshapes" sd="1951653608">
                  <a:prstGeom prst="wedgeRectCallout">
                    <a:avLst>
                      <a:gd name="adj1" fmla="val 55507"/>
                      <a:gd name="adj2" fmla="val -257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>
                <a:solidFill>
                  <a:srgbClr val="000000"/>
                </a:solidFill>
              </a:rPr>
              <a:t>VIKTIG!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>
                <a:solidFill>
                  <a:srgbClr val="000000"/>
                </a:solidFill>
              </a:rPr>
              <a:t>Kontinuerlig overvåking</a:t>
            </a:r>
            <a:r>
              <a:rPr lang="nb-NO" sz="1400">
                <a:solidFill>
                  <a:srgbClr val="000000"/>
                </a:solidFill>
              </a:rPr>
              <a:t>: </a:t>
            </a:r>
            <a:r>
              <a:rPr lang="nb-NO" sz="1400" b="0">
                <a:solidFill>
                  <a:srgbClr val="000000"/>
                </a:solidFill>
              </a:rPr>
              <a:t>Fortsett å overvåke energiforbruket og juster tiltakene etter behov.</a:t>
            </a:r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5EB33780-B2E4-215C-3F5F-12667ADBCD3C}"/>
              </a:ext>
            </a:extLst>
          </p:cNvPr>
          <p:cNvSpPr/>
          <p:nvPr/>
        </p:nvSpPr>
        <p:spPr>
          <a:xfrm>
            <a:off x="720000" y="587480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5. </a:t>
            </a:r>
            <a:br>
              <a:rPr lang="nb-NO" sz="1600" kern="1200"/>
            </a:br>
            <a:r>
              <a:rPr lang="nb-NO" sz="1600" kern="1200"/>
              <a:t>Gjennomføre tiltak</a:t>
            </a:r>
          </a:p>
        </p:txBody>
      </p:sp>
    </p:spTree>
    <p:extLst>
      <p:ext uri="{BB962C8B-B14F-4D97-AF65-F5344CB8AC3E}">
        <p14:creationId xmlns:p14="http://schemas.microsoft.com/office/powerpoint/2010/main" val="4620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0284A-2A8C-B1BE-F4EE-439EBAB5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finner du i denne presentasjonen?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398C13-CDE6-F1C8-1C04-7562D81A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5000" y="1582582"/>
            <a:ext cx="3341999" cy="4435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err="1"/>
              <a:t>Oppstartsveileder</a:t>
            </a:r>
            <a:r>
              <a:rPr lang="nb-NO" sz="2400" b="1"/>
              <a:t>: </a:t>
            </a:r>
            <a:br>
              <a:rPr lang="nb-NO" sz="2400"/>
            </a:br>
            <a:br>
              <a:rPr lang="nb-NO" sz="2400"/>
            </a:br>
            <a:r>
              <a:rPr lang="nb-NO" sz="2400"/>
              <a:t>Forberedelsene som dere skal igjennom før dere begynner å jobbe systematisk med bærekraft.</a:t>
            </a:r>
          </a:p>
          <a:p>
            <a:pPr marL="0" indent="0">
              <a:buNone/>
            </a:pPr>
            <a:r>
              <a:rPr lang="nb-NO" sz="2400"/>
              <a:t>Dere blir stilt overfor en rekke spørsmål som skal besvares før dere starter og når dere mener dere er i mål.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7ED593A-7462-3CBC-D619-E5035BEC727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12641" y="1582582"/>
            <a:ext cx="3341999" cy="468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err="1"/>
              <a:t>Bærekraftsveileder</a:t>
            </a:r>
            <a:r>
              <a:rPr lang="nb-NO" sz="2400" b="1"/>
              <a:t>:</a:t>
            </a:r>
            <a:br>
              <a:rPr lang="nb-NO" sz="2400" u="sng"/>
            </a:br>
            <a:br>
              <a:rPr lang="nb-NO" sz="2400" u="sng"/>
            </a:br>
            <a:r>
              <a:rPr lang="nb-NO" sz="2400"/>
              <a:t>Veilederen er et forslag til trinn-for-trinn-oppskrift på hvordan dere systematisk kan jobbe med bærekraft i virksomheten.</a:t>
            </a:r>
          </a:p>
          <a:p>
            <a:pPr marL="0" indent="0">
              <a:buNone/>
            </a:pPr>
            <a:r>
              <a:rPr lang="nb-NO" sz="2400" b="1"/>
              <a:t>Du finner også maler til dette arbeidet sist i presentasjonen.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1F275B0-50C4-A31B-B032-D03FABD80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C3DEC9-1F78-2713-1311-88BF6947F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7B88B58-500E-A6CC-2771-249F389709CE}"/>
              </a:ext>
            </a:extLst>
          </p:cNvPr>
          <p:cNvSpPr txBox="1">
            <a:spLocks/>
          </p:cNvSpPr>
          <p:nvPr/>
        </p:nvSpPr>
        <p:spPr>
          <a:xfrm>
            <a:off x="720000" y="1582582"/>
            <a:ext cx="3341999" cy="4031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3838" indent="-22383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2800" kern="1200" baseline="0">
                <a:solidFill>
                  <a:srgbClr val="0B2340"/>
                </a:solidFill>
                <a:latin typeface="+mn-lt"/>
                <a:ea typeface="+mn-ea"/>
                <a:cs typeface="+mn-cs"/>
              </a:defRPr>
            </a:lvl1pPr>
            <a:lvl2pPr marL="800100" indent="-26828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tabLst/>
              <a:defRPr sz="2400" i="0" kern="1200" baseline="0">
                <a:solidFill>
                  <a:srgbClr val="0B2340"/>
                </a:solidFill>
                <a:latin typeface="+mn-lt"/>
                <a:ea typeface="+mn-ea"/>
                <a:cs typeface="+mn-cs"/>
              </a:defRPr>
            </a:lvl2pPr>
            <a:lvl3pPr marL="1200150" indent="-21113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2000" kern="1200" baseline="0">
                <a:solidFill>
                  <a:srgbClr val="0B2340"/>
                </a:solidFill>
                <a:latin typeface="+mn-lt"/>
                <a:ea typeface="+mn-ea"/>
                <a:cs typeface="+mn-cs"/>
              </a:defRPr>
            </a:lvl3pPr>
            <a:lvl4pPr marL="1651000" indent="-20478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tabLst/>
              <a:defRPr sz="1800" i="0" kern="1200" baseline="0">
                <a:solidFill>
                  <a:srgbClr val="0B2340"/>
                </a:solidFill>
                <a:latin typeface="+mn-lt"/>
                <a:ea typeface="+mn-ea"/>
                <a:cs typeface="+mn-cs"/>
              </a:defRPr>
            </a:lvl4pPr>
            <a:lvl5pPr marL="2051050" indent="-14763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kern="1200" baseline="0">
                <a:solidFill>
                  <a:srgbClr val="0B2340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400" b="1"/>
              <a:t>Bakgrunn: </a:t>
            </a:r>
            <a:br>
              <a:rPr lang="nb-NO" sz="2400"/>
            </a:br>
            <a:br>
              <a:rPr lang="nb-NO" sz="2400"/>
            </a:br>
            <a:r>
              <a:rPr lang="nb-NO" sz="2400"/>
              <a:t>Kort om hva Delta legger til grunn for arbeidet med miljø og klima,</a:t>
            </a:r>
          </a:p>
          <a:p>
            <a:pPr marL="0" indent="0">
              <a:buNone/>
            </a:pPr>
            <a:r>
              <a:rPr lang="nb-NO" sz="2400"/>
              <a:t>Kort om hva partene i tariffområdene KS, Spekter, Spekter Helse, Stat, og KA har blitt enige om.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400"/>
          </a:p>
          <a:p>
            <a:pPr marL="0" indent="0">
              <a:buFont typeface="Arial" panose="020B0604020202020204" pitchFamily="34" charset="0"/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67160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E6E4BF-5949-B90E-4555-8752A7E0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F91EA2-C74B-F185-CB4C-1CA9F1220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nb-NO" sz="2400"/>
              <a:t>Sett opp </a:t>
            </a:r>
            <a:r>
              <a:rPr lang="nb-NO" sz="2400" err="1"/>
              <a:t>årshjul</a:t>
            </a:r>
            <a:r>
              <a:rPr lang="nb-NO" sz="2400"/>
              <a:t> med evalueringspunkter</a:t>
            </a:r>
          </a:p>
          <a:p>
            <a:pPr marL="223520" indent="-223520"/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Periodisk evaluering av energiforbruk og måloppnåelse.</a:t>
            </a:r>
          </a:p>
          <a:p>
            <a:pPr marL="223520" indent="-223520"/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Juster tiltakene etter behov for å oppnå kontinuerlig forbedring.</a:t>
            </a:r>
          </a:p>
          <a:p>
            <a:pPr marL="223520" indent="-223520"/>
            <a:endParaRPr lang="nb-NO" sz="2400"/>
          </a:p>
          <a:p>
            <a:pPr marL="223520" indent="-223520"/>
            <a:endParaRPr lang="nb-NO" sz="240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9F8CF3-63E6-96D8-3D9A-9B7B45B2C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8FD3ED-7CFC-0B32-C999-3FBE411D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4BE49EFB-7C41-43A8-C5D1-F611C5F14DD7}"/>
              </a:ext>
            </a:extLst>
          </p:cNvPr>
          <p:cNvSpPr/>
          <p:nvPr/>
        </p:nvSpPr>
        <p:spPr>
          <a:xfrm>
            <a:off x="720000" y="587480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6. </a:t>
            </a:r>
            <a:br>
              <a:rPr lang="nb-NO" sz="1600" kern="1200"/>
            </a:br>
            <a:r>
              <a:rPr lang="nb-NO" sz="1600" kern="1200"/>
              <a:t>Evaluere og justere tiltak</a:t>
            </a:r>
          </a:p>
        </p:txBody>
      </p:sp>
    </p:spTree>
    <p:extLst>
      <p:ext uri="{BB962C8B-B14F-4D97-AF65-F5344CB8AC3E}">
        <p14:creationId xmlns:p14="http://schemas.microsoft.com/office/powerpoint/2010/main" val="824991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BC9B9-5D7D-3B01-5AD3-47DD88FB5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7D19BE-2EA0-277B-9D31-0A3C5402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Gratulerer med første runde!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F15BF9-05E5-AD54-9614-2BFD715FB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97628"/>
            <a:ext cx="6090314" cy="4031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nb-NO"/>
              <a:t>Dere har gjort et godt stykke arbeid!</a:t>
            </a:r>
          </a:p>
          <a:p>
            <a:r>
              <a:rPr lang="nb-NO"/>
              <a:t>Nå må dette bli rutine, ikke et engangstilfelle!</a:t>
            </a:r>
          </a:p>
          <a:p>
            <a:r>
              <a:rPr lang="nb-NO"/>
              <a:t>Legg inn disse punktene i </a:t>
            </a:r>
            <a:r>
              <a:rPr lang="nb-NO" err="1"/>
              <a:t>årshjulet</a:t>
            </a:r>
            <a:r>
              <a:rPr lang="nb-NO"/>
              <a:t> som en del av driften:</a:t>
            </a:r>
          </a:p>
          <a:p>
            <a:pPr marL="1090612" lvl="1" indent="-514350">
              <a:buFont typeface="+mj-lt"/>
              <a:buAutoNum type="arabicPeriod" startAt="4"/>
            </a:pPr>
            <a:r>
              <a:rPr lang="nb-NO"/>
              <a:t>Identifiser tiltak og sett mål</a:t>
            </a:r>
          </a:p>
          <a:p>
            <a:pPr marL="1090612" lvl="1" indent="-514350">
              <a:buFont typeface="+mj-lt"/>
              <a:buAutoNum type="arabicPeriod" startAt="4"/>
            </a:pPr>
            <a:r>
              <a:rPr lang="nb-NO"/>
              <a:t>Gjennomfør tiltak</a:t>
            </a:r>
          </a:p>
          <a:p>
            <a:pPr marL="1090612" lvl="1" indent="-514350">
              <a:buFont typeface="+mj-lt"/>
              <a:buAutoNum type="arabicPeriod" startAt="4"/>
            </a:pPr>
            <a:r>
              <a:rPr lang="nb-NO"/>
              <a:t>Evaluer og juster tiltak</a:t>
            </a:r>
          </a:p>
          <a:p>
            <a:pPr marL="531812" lvl="1" indent="0">
              <a:buNone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677440-4FB7-0827-81F8-D5102D303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B33687-63AF-B3EB-7063-E04F2D249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AFDCDDFC-FF19-9633-AA09-DC74DAC3CC4A}"/>
              </a:ext>
            </a:extLst>
          </p:cNvPr>
          <p:cNvSpPr/>
          <p:nvPr/>
        </p:nvSpPr>
        <p:spPr>
          <a:xfrm>
            <a:off x="7550223" y="1815654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4. </a:t>
            </a:r>
            <a:br>
              <a:rPr lang="nb-NO" sz="1600" kern="1200"/>
            </a:br>
            <a:r>
              <a:rPr lang="nb-NO" sz="1600" kern="1200"/>
              <a:t>Identifisere tiltak og sette mål</a:t>
            </a:r>
          </a:p>
        </p:txBody>
      </p:sp>
      <p:sp>
        <p:nvSpPr>
          <p:cNvPr id="20" name="Frihåndsform: figur 19">
            <a:extLst>
              <a:ext uri="{FF2B5EF4-FFF2-40B4-BE49-F238E27FC236}">
                <a16:creationId xmlns:a16="http://schemas.microsoft.com/office/drawing/2014/main" id="{4A8A7AB1-9E85-8CA1-4C66-A20E2137D681}"/>
              </a:ext>
            </a:extLst>
          </p:cNvPr>
          <p:cNvSpPr/>
          <p:nvPr/>
        </p:nvSpPr>
        <p:spPr>
          <a:xfrm>
            <a:off x="9343116" y="3290247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5. </a:t>
            </a:r>
            <a:br>
              <a:rPr lang="nb-NO" sz="1600" kern="1200"/>
            </a:br>
            <a:r>
              <a:rPr lang="nb-NO" sz="1600" kern="1200"/>
              <a:t>Gjennomføre tiltak</a:t>
            </a:r>
          </a:p>
        </p:txBody>
      </p:sp>
      <p:sp>
        <p:nvSpPr>
          <p:cNvPr id="21" name="Frihåndsform: figur 20">
            <a:extLst>
              <a:ext uri="{FF2B5EF4-FFF2-40B4-BE49-F238E27FC236}">
                <a16:creationId xmlns:a16="http://schemas.microsoft.com/office/drawing/2014/main" id="{85D77482-244A-5710-E62B-E40E57C98F44}"/>
              </a:ext>
            </a:extLst>
          </p:cNvPr>
          <p:cNvSpPr/>
          <p:nvPr/>
        </p:nvSpPr>
        <p:spPr>
          <a:xfrm>
            <a:off x="6644754" y="4263261"/>
            <a:ext cx="2136817" cy="1068408"/>
          </a:xfrm>
          <a:custGeom>
            <a:avLst/>
            <a:gdLst>
              <a:gd name="connsiteX0" fmla="*/ 0 w 2136817"/>
              <a:gd name="connsiteY0" fmla="*/ 178072 h 1068408"/>
              <a:gd name="connsiteX1" fmla="*/ 178072 w 2136817"/>
              <a:gd name="connsiteY1" fmla="*/ 0 h 1068408"/>
              <a:gd name="connsiteX2" fmla="*/ 1958745 w 2136817"/>
              <a:gd name="connsiteY2" fmla="*/ 0 h 1068408"/>
              <a:gd name="connsiteX3" fmla="*/ 2136817 w 2136817"/>
              <a:gd name="connsiteY3" fmla="*/ 178072 h 1068408"/>
              <a:gd name="connsiteX4" fmla="*/ 2136817 w 2136817"/>
              <a:gd name="connsiteY4" fmla="*/ 890336 h 1068408"/>
              <a:gd name="connsiteX5" fmla="*/ 1958745 w 2136817"/>
              <a:gd name="connsiteY5" fmla="*/ 1068408 h 1068408"/>
              <a:gd name="connsiteX6" fmla="*/ 178072 w 2136817"/>
              <a:gd name="connsiteY6" fmla="*/ 1068408 h 1068408"/>
              <a:gd name="connsiteX7" fmla="*/ 0 w 2136817"/>
              <a:gd name="connsiteY7" fmla="*/ 890336 h 1068408"/>
              <a:gd name="connsiteX8" fmla="*/ 0 w 2136817"/>
              <a:gd name="connsiteY8" fmla="*/ 178072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17" h="1068408">
                <a:moveTo>
                  <a:pt x="0" y="178072"/>
                </a:moveTo>
                <a:cubicBezTo>
                  <a:pt x="0" y="79726"/>
                  <a:pt x="79726" y="0"/>
                  <a:pt x="178072" y="0"/>
                </a:cubicBezTo>
                <a:lnTo>
                  <a:pt x="1958745" y="0"/>
                </a:lnTo>
                <a:cubicBezTo>
                  <a:pt x="2057091" y="0"/>
                  <a:pt x="2136817" y="79726"/>
                  <a:pt x="2136817" y="178072"/>
                </a:cubicBezTo>
                <a:lnTo>
                  <a:pt x="2136817" y="890336"/>
                </a:lnTo>
                <a:cubicBezTo>
                  <a:pt x="2136817" y="988682"/>
                  <a:pt x="2057091" y="1068408"/>
                  <a:pt x="1958745" y="1068408"/>
                </a:cubicBezTo>
                <a:lnTo>
                  <a:pt x="178072" y="1068408"/>
                </a:lnTo>
                <a:cubicBezTo>
                  <a:pt x="79726" y="1068408"/>
                  <a:pt x="0" y="988682"/>
                  <a:pt x="0" y="890336"/>
                </a:cubicBezTo>
                <a:lnTo>
                  <a:pt x="0" y="17807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600" kern="1200"/>
              <a:t>6. </a:t>
            </a:r>
            <a:br>
              <a:rPr lang="nb-NO" sz="1600" kern="1200"/>
            </a:br>
            <a:r>
              <a:rPr lang="nb-NO" sz="1600" kern="1200"/>
              <a:t>Evaluere og justere tiltak</a:t>
            </a:r>
          </a:p>
        </p:txBody>
      </p:sp>
      <p:sp>
        <p:nvSpPr>
          <p:cNvPr id="22" name="Pil: vinkeltegn 21">
            <a:extLst>
              <a:ext uri="{FF2B5EF4-FFF2-40B4-BE49-F238E27FC236}">
                <a16:creationId xmlns:a16="http://schemas.microsoft.com/office/drawing/2014/main" id="{2403F630-385B-AB12-50D2-33632933A71D}"/>
              </a:ext>
            </a:extLst>
          </p:cNvPr>
          <p:cNvSpPr/>
          <p:nvPr/>
        </p:nvSpPr>
        <p:spPr>
          <a:xfrm rot="3048623">
            <a:off x="9802597" y="2485492"/>
            <a:ext cx="925033" cy="450851"/>
          </a:xfrm>
          <a:prstGeom prst="chevron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3" name="Pil: vinkeltegn 22">
            <a:extLst>
              <a:ext uri="{FF2B5EF4-FFF2-40B4-BE49-F238E27FC236}">
                <a16:creationId xmlns:a16="http://schemas.microsoft.com/office/drawing/2014/main" id="{3D9DAA35-4388-4303-5D43-8E4CC9EDEAE1}"/>
              </a:ext>
            </a:extLst>
          </p:cNvPr>
          <p:cNvSpPr/>
          <p:nvPr/>
        </p:nvSpPr>
        <p:spPr>
          <a:xfrm rot="9694632">
            <a:off x="8911072" y="4674374"/>
            <a:ext cx="925033" cy="450851"/>
          </a:xfrm>
          <a:prstGeom prst="chevron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4" name="Pil: vinkeltegn 23">
            <a:extLst>
              <a:ext uri="{FF2B5EF4-FFF2-40B4-BE49-F238E27FC236}">
                <a16:creationId xmlns:a16="http://schemas.microsoft.com/office/drawing/2014/main" id="{DCEAB73A-8E33-4B0A-A891-9A246E50D3C2}"/>
              </a:ext>
            </a:extLst>
          </p:cNvPr>
          <p:cNvSpPr/>
          <p:nvPr/>
        </p:nvSpPr>
        <p:spPr>
          <a:xfrm rot="17739978">
            <a:off x="6983177" y="3267144"/>
            <a:ext cx="925033" cy="450851"/>
          </a:xfrm>
          <a:prstGeom prst="chevron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88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6C98E-F171-FED1-0B25-F9272554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Gratulerer med første runde!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456F86-B1E5-B9DC-F0ED-75DD7DCAC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45C41A-5AFA-AE25-E992-461426909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998F673-838F-4F17-86E0-61A779262D27}"/>
              </a:ext>
            </a:extLst>
          </p:cNvPr>
          <p:cNvGrpSpPr/>
          <p:nvPr/>
        </p:nvGrpSpPr>
        <p:grpSpPr>
          <a:xfrm>
            <a:off x="720000" y="884378"/>
            <a:ext cx="11139358" cy="5053417"/>
            <a:chOff x="720000" y="884378"/>
            <a:chExt cx="11139358" cy="5053417"/>
          </a:xfrm>
        </p:grpSpPr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AEEEBC8C-1493-42C8-DFA0-06D929DF42F1}"/>
                </a:ext>
              </a:extLst>
            </p:cNvPr>
            <p:cNvSpPr/>
            <p:nvPr/>
          </p:nvSpPr>
          <p:spPr>
            <a:xfrm>
              <a:off x="720000" y="4869387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1. </a:t>
              </a:r>
              <a:br>
                <a:rPr lang="nb-NO" sz="1600" kern="1200"/>
              </a:br>
              <a:r>
                <a:rPr lang="nb-NO" sz="1600" kern="1200"/>
                <a:t>Forstå virksomhetens klimaavtrykk (energiforbruk)</a:t>
              </a:r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2011E957-A0B7-C91D-3EA9-8966EA418A1D}"/>
                </a:ext>
              </a:extLst>
            </p:cNvPr>
            <p:cNvSpPr/>
            <p:nvPr/>
          </p:nvSpPr>
          <p:spPr>
            <a:xfrm>
              <a:off x="2000647" y="3249403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2.</a:t>
              </a:r>
              <a:br>
                <a:rPr lang="nb-NO" sz="1600" kern="1200"/>
              </a:br>
              <a:r>
                <a:rPr lang="nb-NO" sz="1600" kern="1200"/>
                <a:t>Etabler energiansvarlig</a:t>
              </a:r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DD4B8820-FF74-2991-346C-1190477333C5}"/>
                </a:ext>
              </a:extLst>
            </p:cNvPr>
            <p:cNvSpPr/>
            <p:nvPr/>
          </p:nvSpPr>
          <p:spPr>
            <a:xfrm>
              <a:off x="4457671" y="1882235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nb-NO" sz="1600" kern="1200"/>
                <a:t>3. </a:t>
              </a:r>
              <a:br>
                <a:rPr lang="nb-NO" sz="1600" kern="1200"/>
              </a:br>
              <a:r>
                <a:rPr lang="nb-NO" sz="1600" kern="1200"/>
                <a:t>Gjennomfør energigjennomgang</a:t>
              </a:r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B2E1802C-9E76-4D17-0A93-B693C5EAC27A}"/>
                </a:ext>
              </a:extLst>
            </p:cNvPr>
            <p:cNvSpPr/>
            <p:nvPr/>
          </p:nvSpPr>
          <p:spPr>
            <a:xfrm>
              <a:off x="7929648" y="884378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4. </a:t>
              </a:r>
              <a:br>
                <a:rPr lang="nb-NO" sz="1600" kern="1200"/>
              </a:br>
              <a:r>
                <a:rPr lang="nb-NO" sz="1600" kern="1200"/>
                <a:t>Identifisere tiltak og sette mål</a:t>
              </a:r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E425D0E5-061C-7E69-5C48-8F749CA0D8D8}"/>
                </a:ext>
              </a:extLst>
            </p:cNvPr>
            <p:cNvSpPr/>
            <p:nvPr/>
          </p:nvSpPr>
          <p:spPr>
            <a:xfrm>
              <a:off x="9722541" y="2315809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5. </a:t>
              </a:r>
              <a:br>
                <a:rPr lang="nb-NO" sz="1600" kern="1200"/>
              </a:br>
              <a:r>
                <a:rPr lang="nb-NO" sz="1600" kern="1200"/>
                <a:t>Gjennomføre tiltak</a:t>
              </a:r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448360EF-54AE-C95D-22BD-3958B2B33947}"/>
                </a:ext>
              </a:extLst>
            </p:cNvPr>
            <p:cNvSpPr/>
            <p:nvPr/>
          </p:nvSpPr>
          <p:spPr>
            <a:xfrm>
              <a:off x="6918902" y="3305465"/>
              <a:ext cx="2136817" cy="1068408"/>
            </a:xfrm>
            <a:custGeom>
              <a:avLst/>
              <a:gdLst>
                <a:gd name="connsiteX0" fmla="*/ 0 w 2136817"/>
                <a:gd name="connsiteY0" fmla="*/ 178072 h 1068408"/>
                <a:gd name="connsiteX1" fmla="*/ 178072 w 2136817"/>
                <a:gd name="connsiteY1" fmla="*/ 0 h 1068408"/>
                <a:gd name="connsiteX2" fmla="*/ 1958745 w 2136817"/>
                <a:gd name="connsiteY2" fmla="*/ 0 h 1068408"/>
                <a:gd name="connsiteX3" fmla="*/ 2136817 w 2136817"/>
                <a:gd name="connsiteY3" fmla="*/ 178072 h 1068408"/>
                <a:gd name="connsiteX4" fmla="*/ 2136817 w 2136817"/>
                <a:gd name="connsiteY4" fmla="*/ 890336 h 1068408"/>
                <a:gd name="connsiteX5" fmla="*/ 1958745 w 2136817"/>
                <a:gd name="connsiteY5" fmla="*/ 1068408 h 1068408"/>
                <a:gd name="connsiteX6" fmla="*/ 178072 w 2136817"/>
                <a:gd name="connsiteY6" fmla="*/ 1068408 h 1068408"/>
                <a:gd name="connsiteX7" fmla="*/ 0 w 2136817"/>
                <a:gd name="connsiteY7" fmla="*/ 890336 h 1068408"/>
                <a:gd name="connsiteX8" fmla="*/ 0 w 2136817"/>
                <a:gd name="connsiteY8" fmla="*/ 178072 h 10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17" h="1068408">
                  <a:moveTo>
                    <a:pt x="0" y="178072"/>
                  </a:moveTo>
                  <a:cubicBezTo>
                    <a:pt x="0" y="79726"/>
                    <a:pt x="79726" y="0"/>
                    <a:pt x="178072" y="0"/>
                  </a:cubicBezTo>
                  <a:lnTo>
                    <a:pt x="1958745" y="0"/>
                  </a:lnTo>
                  <a:cubicBezTo>
                    <a:pt x="2057091" y="0"/>
                    <a:pt x="2136817" y="79726"/>
                    <a:pt x="2136817" y="178072"/>
                  </a:cubicBezTo>
                  <a:lnTo>
                    <a:pt x="2136817" y="890336"/>
                  </a:lnTo>
                  <a:cubicBezTo>
                    <a:pt x="2136817" y="988682"/>
                    <a:pt x="2057091" y="1068408"/>
                    <a:pt x="1958745" y="1068408"/>
                  </a:cubicBezTo>
                  <a:lnTo>
                    <a:pt x="178072" y="1068408"/>
                  </a:lnTo>
                  <a:cubicBezTo>
                    <a:pt x="79726" y="1068408"/>
                    <a:pt x="0" y="988682"/>
                    <a:pt x="0" y="890336"/>
                  </a:cubicBezTo>
                  <a:lnTo>
                    <a:pt x="0" y="17807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15" tIns="113115" rIns="113115" bIns="11311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600" kern="1200"/>
                <a:t>6. </a:t>
              </a:r>
              <a:br>
                <a:rPr lang="nb-NO" sz="1600" kern="1200"/>
              </a:br>
              <a:r>
                <a:rPr lang="nb-NO" sz="1600" kern="1200"/>
                <a:t>Evaluere og justere tiltak</a:t>
              </a:r>
            </a:p>
          </p:txBody>
        </p:sp>
        <p:sp>
          <p:nvSpPr>
            <p:cNvPr id="28" name="Pil: vinkeltegn 27">
              <a:extLst>
                <a:ext uri="{FF2B5EF4-FFF2-40B4-BE49-F238E27FC236}">
                  <a16:creationId xmlns:a16="http://schemas.microsoft.com/office/drawing/2014/main" id="{28B944F3-B158-F4B9-658D-72F2E6F04A5E}"/>
                </a:ext>
              </a:extLst>
            </p:cNvPr>
            <p:cNvSpPr/>
            <p:nvPr/>
          </p:nvSpPr>
          <p:spPr>
            <a:xfrm rot="19209486">
              <a:off x="943537" y="4066531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29" name="Pil: vinkeltegn 28">
              <a:extLst>
                <a:ext uri="{FF2B5EF4-FFF2-40B4-BE49-F238E27FC236}">
                  <a16:creationId xmlns:a16="http://schemas.microsoft.com/office/drawing/2014/main" id="{9E77F6A0-49AB-34A7-A59C-F821B1F02B42}"/>
                </a:ext>
              </a:extLst>
            </p:cNvPr>
            <p:cNvSpPr/>
            <p:nvPr/>
          </p:nvSpPr>
          <p:spPr>
            <a:xfrm rot="20120391">
              <a:off x="3300928" y="2381084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0" name="Pil: vinkeltegn 29">
              <a:extLst>
                <a:ext uri="{FF2B5EF4-FFF2-40B4-BE49-F238E27FC236}">
                  <a16:creationId xmlns:a16="http://schemas.microsoft.com/office/drawing/2014/main" id="{2450122C-61D5-7557-4D6D-8FEF2BF55DA0}"/>
                </a:ext>
              </a:extLst>
            </p:cNvPr>
            <p:cNvSpPr/>
            <p:nvPr/>
          </p:nvSpPr>
          <p:spPr>
            <a:xfrm rot="20783662">
              <a:off x="6751580" y="1440826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1" name="Pil: vinkeltegn 30">
              <a:extLst>
                <a:ext uri="{FF2B5EF4-FFF2-40B4-BE49-F238E27FC236}">
                  <a16:creationId xmlns:a16="http://schemas.microsoft.com/office/drawing/2014/main" id="{40813418-9034-3837-7786-54C74620BB98}"/>
                </a:ext>
              </a:extLst>
            </p:cNvPr>
            <p:cNvSpPr/>
            <p:nvPr/>
          </p:nvSpPr>
          <p:spPr>
            <a:xfrm rot="3048623">
              <a:off x="10182022" y="1554216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2" name="Pil: vinkeltegn 31">
              <a:extLst>
                <a:ext uri="{FF2B5EF4-FFF2-40B4-BE49-F238E27FC236}">
                  <a16:creationId xmlns:a16="http://schemas.microsoft.com/office/drawing/2014/main" id="{C09A1773-AA3A-731D-3055-B4F963B2FFD6}"/>
                </a:ext>
              </a:extLst>
            </p:cNvPr>
            <p:cNvSpPr/>
            <p:nvPr/>
          </p:nvSpPr>
          <p:spPr>
            <a:xfrm rot="9694632">
              <a:off x="9313826" y="3704054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33" name="Pil: vinkeltegn 32">
              <a:extLst>
                <a:ext uri="{FF2B5EF4-FFF2-40B4-BE49-F238E27FC236}">
                  <a16:creationId xmlns:a16="http://schemas.microsoft.com/office/drawing/2014/main" id="{1C144847-1010-B7D9-305A-CC19C15F9E37}"/>
                </a:ext>
              </a:extLst>
            </p:cNvPr>
            <p:cNvSpPr/>
            <p:nvPr/>
          </p:nvSpPr>
          <p:spPr>
            <a:xfrm rot="17739978">
              <a:off x="7928307" y="2403700"/>
              <a:ext cx="925033" cy="450851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234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901866-4A74-F917-7EDA-E66F2C05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6613" cy="2166166"/>
          </a:xfrm>
        </p:spPr>
        <p:txBody>
          <a:bodyPr/>
          <a:lstStyle/>
          <a:p>
            <a:r>
              <a:rPr lang="nb-NO"/>
              <a:t>Mange bekker små gjør en stor 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775311-5D5B-91D3-24AE-CFB8A2303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>
                <a:effectLst/>
              </a:rPr>
              <a:t>Skal vi nå klimamålene er det ikke bare de store tiltakene som gir uttelling, det er summen av alt, Og da er de mange små like viktige som de store.</a:t>
            </a:r>
          </a:p>
          <a:p>
            <a:r>
              <a:rPr lang="nb-NO">
                <a:effectLst/>
              </a:rPr>
              <a:t>De mange små og store tiltak avhenger av virksomhetens daglige virke, lokasjon og ansatte. </a:t>
            </a:r>
          </a:p>
          <a:p>
            <a:r>
              <a:rPr lang="nb-NO"/>
              <a:t>Derfor må de gode løsningene søkes løst lokalt og på alle nivåer. </a:t>
            </a:r>
          </a:p>
          <a:p>
            <a:r>
              <a:rPr lang="nb-NO"/>
              <a:t>Denne veilederen er deres felles verktøykasse, laget for å gjøre arbeidet både enklere og mer systematisk.</a:t>
            </a:r>
          </a:p>
        </p:txBody>
      </p:sp>
      <p:pic>
        <p:nvPicPr>
          <p:cNvPr id="6" name="Plassholder for bilde 5" descr="Et bilde som inneholder tre, landskap, maling, himmel&#10;&#10;Automatisk generert beskrivelse">
            <a:extLst>
              <a:ext uri="{FF2B5EF4-FFF2-40B4-BE49-F238E27FC236}">
                <a16:creationId xmlns:a16="http://schemas.microsoft.com/office/drawing/2014/main" id="{A6A1E111-8748-D8AF-63D2-573421C26F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20"/>
          <a:stretch/>
        </p:blipFill>
        <p:spPr>
          <a:xfrm>
            <a:off x="5333824" y="0"/>
            <a:ext cx="6858176" cy="6858000"/>
          </a:xfrm>
        </p:spPr>
      </p:pic>
    </p:spTree>
    <p:extLst>
      <p:ext uri="{BB962C8B-B14F-4D97-AF65-F5344CB8AC3E}">
        <p14:creationId xmlns:p14="http://schemas.microsoft.com/office/powerpoint/2010/main" val="349062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F0E122-9618-D072-707F-71834DCB2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E32D76-CA0F-3028-48E8-11CB9C264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lassholder for innhold 9" descr="Et bilde som inneholder tekst, skjermbilde, logo, Font&#10;&#10;Automatisk generert beskrivelse">
            <a:extLst>
              <a:ext uri="{FF2B5EF4-FFF2-40B4-BE49-F238E27FC236}">
                <a16:creationId xmlns:a16="http://schemas.microsoft.com/office/drawing/2014/main" id="{2EDD242E-6BA9-29F6-A1B2-1AF57CED8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389"/>
          <a:stretch/>
        </p:blipFill>
        <p:spPr>
          <a:xfrm>
            <a:off x="0" y="1"/>
            <a:ext cx="12192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92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41E221-7A42-9AA4-F20D-C72B577B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Maler/ressursark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4F3EB9-E5A5-F99F-8588-E25C8D137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913BA9-8CD4-D105-558E-11B9B8BB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9502AB-8525-96FF-0C46-2ACCB18FB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</p:spTree>
    <p:extLst>
      <p:ext uri="{BB962C8B-B14F-4D97-AF65-F5344CB8AC3E}">
        <p14:creationId xmlns:p14="http://schemas.microsoft.com/office/powerpoint/2010/main" val="1182193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59C023-7BFE-C05D-8D83-2096902F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Prosessplanleggeren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8EE7733-FB41-315D-8145-CF9B89E18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08E96092-0E55-F25A-28B5-02166A6697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407BFE0F-96BC-BAEA-411D-04D24E04F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BD5C9535-21B2-0AE5-DF91-369DA4741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2282CE82-8F0E-4CE0-5426-A13E036282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364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2AB993F-D6F6-9899-BF22-DF3DA8A90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B440FD5-24A9-A9FA-125F-2641DCBD7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C68562-7989-4456-34F8-C20FA70C0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0CF632-FDE8-FC00-22AC-26D541FEE8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96563" y="6161088"/>
            <a:ext cx="1595437" cy="2921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5B9F38C-20FC-BBD8-380C-6E13DF5C47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161088"/>
            <a:ext cx="8453438" cy="292100"/>
          </a:xfrm>
        </p:spPr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</p:spTree>
    <p:extLst>
      <p:ext uri="{BB962C8B-B14F-4D97-AF65-F5344CB8AC3E}">
        <p14:creationId xmlns:p14="http://schemas.microsoft.com/office/powerpoint/2010/main" val="694542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CBB2725-069A-6B64-9E57-3078F43F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 slutt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988C899-3B59-1285-7C8F-8B649130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Denne </a:t>
            </a:r>
            <a:r>
              <a:rPr lang="en-US" sz="2400" err="1">
                <a:cs typeface="Calibri"/>
              </a:rPr>
              <a:t>veilederen</a:t>
            </a:r>
            <a:r>
              <a:rPr lang="en-US" sz="2400">
                <a:cs typeface="Calibri"/>
              </a:rPr>
              <a:t> er </a:t>
            </a:r>
            <a:r>
              <a:rPr lang="en-US" sz="2400" err="1">
                <a:cs typeface="Calibri"/>
              </a:rPr>
              <a:t>inspirert</a:t>
            </a:r>
            <a:r>
              <a:rPr lang="en-US" sz="2400">
                <a:cs typeface="Calibri"/>
              </a:rPr>
              <a:t> av </a:t>
            </a:r>
            <a:r>
              <a:rPr lang="en-US" sz="2400" err="1">
                <a:cs typeface="Calibri"/>
              </a:rPr>
              <a:t>arbeidet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i</a:t>
            </a:r>
            <a:r>
              <a:rPr lang="en-US" sz="2400">
                <a:cs typeface="Calibri"/>
              </a:rPr>
              <a:t> TØRN-</a:t>
            </a:r>
            <a:r>
              <a:rPr lang="en-US" sz="2400" err="1">
                <a:cs typeface="Calibri"/>
              </a:rPr>
              <a:t>prosjektet</a:t>
            </a:r>
            <a:r>
              <a:rPr lang="en-US" sz="2400">
                <a:cs typeface="Calibri"/>
              </a:rPr>
              <a:t> I KS-</a:t>
            </a:r>
            <a:r>
              <a:rPr lang="en-US" sz="2400" err="1">
                <a:cs typeface="Calibri"/>
              </a:rPr>
              <a:t>området</a:t>
            </a:r>
            <a:r>
              <a:rPr lang="en-US" sz="2400">
                <a:cs typeface="Calibri"/>
              </a:rPr>
              <a:t>. Vi </a:t>
            </a:r>
            <a:r>
              <a:rPr lang="en-US" sz="2400" err="1">
                <a:cs typeface="Calibri"/>
              </a:rPr>
              <a:t>har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latt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oss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påvirke</a:t>
            </a:r>
            <a:r>
              <a:rPr lang="en-US" sz="2400">
                <a:cs typeface="Calibri"/>
              </a:rPr>
              <a:t> av den </a:t>
            </a:r>
            <a:r>
              <a:rPr lang="en-US" sz="2400" err="1">
                <a:cs typeface="Calibri"/>
              </a:rPr>
              <a:t>praktiske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metodikken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og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lånt</a:t>
            </a:r>
            <a:r>
              <a:rPr lang="en-US" sz="2400">
                <a:cs typeface="Calibri"/>
              </a:rPr>
              <a:t> figurer </a:t>
            </a:r>
            <a:r>
              <a:rPr lang="en-US" sz="2400" err="1">
                <a:cs typeface="Calibri"/>
              </a:rPr>
              <a:t>og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maler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som</a:t>
            </a:r>
            <a:r>
              <a:rPr lang="en-US" sz="2400">
                <a:cs typeface="Calibri"/>
              </a:rPr>
              <a:t> vi </a:t>
            </a:r>
            <a:r>
              <a:rPr lang="en-US" sz="2400" err="1">
                <a:cs typeface="Calibri"/>
              </a:rPr>
              <a:t>har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tilpasset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til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arbeidet</a:t>
            </a:r>
            <a:r>
              <a:rPr lang="en-US" sz="2400">
                <a:cs typeface="Calibri"/>
              </a:rPr>
              <a:t> med </a:t>
            </a:r>
            <a:r>
              <a:rPr lang="en-US" sz="2400" err="1">
                <a:cs typeface="Calibri"/>
              </a:rPr>
              <a:t>miljø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og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klima</a:t>
            </a:r>
            <a:r>
              <a:rPr lang="en-US" sz="2400">
                <a:cs typeface="Calibri"/>
              </a:rPr>
              <a:t>. </a:t>
            </a:r>
          </a:p>
          <a:p>
            <a:pPr marL="0" indent="0">
              <a:buNone/>
            </a:pPr>
            <a:r>
              <a:rPr lang="en-US" sz="2400" b="1">
                <a:cs typeface="Calibri"/>
              </a:rPr>
              <a:t>Her </a:t>
            </a:r>
            <a:r>
              <a:rPr lang="en-US" sz="2400" b="1" err="1">
                <a:cs typeface="Calibri"/>
              </a:rPr>
              <a:t>kan</a:t>
            </a:r>
            <a:r>
              <a:rPr lang="en-US" sz="2400" b="1">
                <a:cs typeface="Calibri"/>
              </a:rPr>
              <a:t> du lese </a:t>
            </a:r>
            <a:r>
              <a:rPr lang="en-US" sz="2400" b="1" err="1">
                <a:cs typeface="Calibri"/>
              </a:rPr>
              <a:t>mer</a:t>
            </a:r>
            <a:r>
              <a:rPr lang="en-US" sz="2400" b="1">
                <a:cs typeface="Calibri"/>
              </a:rPr>
              <a:t> om TØRN-</a:t>
            </a:r>
            <a:r>
              <a:rPr lang="en-US" sz="2400" b="1" err="1">
                <a:cs typeface="Calibri"/>
              </a:rPr>
              <a:t>prosjektet</a:t>
            </a:r>
            <a:r>
              <a:rPr lang="en-US" sz="2400" b="1">
                <a:cs typeface="Calibri"/>
              </a:rPr>
              <a:t>:</a:t>
            </a:r>
            <a:br>
              <a:rPr lang="en-US" sz="2400">
                <a:cs typeface="Calibri"/>
              </a:rPr>
            </a:br>
            <a:r>
              <a:rPr lang="en-US" sz="2400">
                <a:cs typeface="Calibri"/>
                <a:hlinkClick r:id="rId2"/>
              </a:rPr>
              <a:t>https://www.ks.no/fagomrader/arbeidsgiverpolitikk/kompetanse-og-rekruttering/torn/</a:t>
            </a:r>
            <a:r>
              <a:rPr lang="en-US" sz="240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2400" b="1">
                <a:cs typeface="Calibri"/>
              </a:rPr>
              <a:t>Her </a:t>
            </a:r>
            <a:r>
              <a:rPr lang="en-US" sz="2400" b="1" err="1">
                <a:cs typeface="Calibri"/>
              </a:rPr>
              <a:t>finner</a:t>
            </a:r>
            <a:r>
              <a:rPr lang="en-US" sz="2400" b="1">
                <a:cs typeface="Calibri"/>
              </a:rPr>
              <a:t> du </a:t>
            </a:r>
            <a:r>
              <a:rPr lang="en-US" sz="2400" b="1" err="1">
                <a:cs typeface="Calibri"/>
              </a:rPr>
              <a:t>veilederen</a:t>
            </a:r>
            <a:r>
              <a:rPr lang="en-US" sz="2400" b="1">
                <a:cs typeface="Calibri"/>
              </a:rPr>
              <a:t> </a:t>
            </a:r>
            <a:r>
              <a:rPr lang="en-US" sz="2400" b="1" err="1">
                <a:cs typeface="Calibri"/>
              </a:rPr>
              <a:t>til</a:t>
            </a:r>
            <a:r>
              <a:rPr lang="en-US" sz="2400" b="1">
                <a:cs typeface="Calibri"/>
              </a:rPr>
              <a:t> </a:t>
            </a:r>
            <a:r>
              <a:rPr lang="en-US" sz="2400" b="1" err="1">
                <a:cs typeface="Calibri"/>
              </a:rPr>
              <a:t>lokalt</a:t>
            </a:r>
            <a:r>
              <a:rPr lang="en-US" sz="2400" b="1">
                <a:cs typeface="Calibri"/>
              </a:rPr>
              <a:t> </a:t>
            </a:r>
            <a:r>
              <a:rPr lang="en-US" sz="2400" b="1" err="1">
                <a:cs typeface="Calibri"/>
              </a:rPr>
              <a:t>partsarbeid</a:t>
            </a:r>
            <a:r>
              <a:rPr lang="en-US" sz="2400" b="1">
                <a:cs typeface="Calibri"/>
              </a:rPr>
              <a:t> med </a:t>
            </a:r>
            <a:r>
              <a:rPr lang="en-US" sz="2400" b="1" err="1">
                <a:cs typeface="Calibri"/>
              </a:rPr>
              <a:t>oppgavedeling</a:t>
            </a:r>
            <a:r>
              <a:rPr lang="en-US" sz="2400" b="1">
                <a:cs typeface="Calibri"/>
              </a:rPr>
              <a:t>: </a:t>
            </a:r>
            <a:br>
              <a:rPr lang="en-US" sz="2400">
                <a:cs typeface="Calibri"/>
              </a:rPr>
            </a:br>
            <a:r>
              <a:rPr lang="en-US" sz="2400">
                <a:hlinkClick r:id="rId3"/>
              </a:rPr>
              <a:t>https://www.ks.no/fagomrader/arbeidsgiverpolitikk/kompetanse-og-rekruttering/torn-veileder-1---ny-oppgavedeling/</a:t>
            </a:r>
            <a:endParaRPr lang="nb-NO" sz="2400">
              <a:cs typeface="Calibri" panose="020F0502020204030204"/>
            </a:endParaRP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339614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C5F8FC9-E8D6-BFD3-7FD8-45B69468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Lykke til!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49670A-0AAE-DE3B-D2CD-F79DCC44B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D20116-568E-3DD5-E8F6-9CD90EB0D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</p:spTree>
    <p:extLst>
      <p:ext uri="{BB962C8B-B14F-4D97-AF65-F5344CB8AC3E}">
        <p14:creationId xmlns:p14="http://schemas.microsoft.com/office/powerpoint/2010/main" val="273850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1150-8152-7946-A410-DC1CE5A43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720626"/>
            <a:ext cx="10752000" cy="2098800"/>
          </a:xfrm>
        </p:spPr>
        <p:txBody>
          <a:bodyPr/>
          <a:lstStyle/>
          <a:p>
            <a:r>
              <a:rPr lang="nb-NO" b="0">
                <a:latin typeface="Franklin Gothic Demi" panose="020B0703020102020204" pitchFamily="34" charset="0"/>
              </a:rPr>
              <a:t>Bakgrunn: </a:t>
            </a:r>
            <a:br>
              <a:rPr lang="nb-NO" b="0">
                <a:latin typeface="Franklin Gothic Demi" panose="020B0703020102020204" pitchFamily="34" charset="0"/>
              </a:rPr>
            </a:br>
            <a:r>
              <a:rPr lang="nb-NO" b="0">
                <a:latin typeface="Franklin Gothic Demi" panose="020B0703020102020204" pitchFamily="34" charset="0"/>
              </a:rPr>
              <a:t>Slik er arbeidet forankret </a:t>
            </a:r>
            <a:r>
              <a:rPr lang="nb-NO" b="0">
                <a:latin typeface="Franklin Gothic Demi" panose="020B0703020102020204" pitchFamily="34" charset="0"/>
                <a:cs typeface="Calibri"/>
              </a:rPr>
              <a:t>arbeidet i Deltas sentrale dokumenter og i tariffavtalene.</a:t>
            </a:r>
            <a:endParaRPr lang="nb-NO" b="0">
              <a:latin typeface="Franklin Gothic Demi" panose="020B0703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0FC2D-C78E-C84E-AA14-0D234D540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6DFCAE-F924-AE4A-A834-4497E4E065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6252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95F977-3BF4-D36E-4BE2-C5FE94B5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>
                <a:latin typeface="Franklin Gothic Demi" panose="020B0703020102020204" pitchFamily="34" charset="0"/>
                <a:cs typeface="Calibri"/>
              </a:rPr>
              <a:t>Deltas </a:t>
            </a:r>
            <a:r>
              <a:rPr lang="en-US" b="0" err="1">
                <a:latin typeface="Franklin Gothic Demi" panose="020B0703020102020204" pitchFamily="34" charset="0"/>
                <a:cs typeface="Calibri"/>
              </a:rPr>
              <a:t>tariffpolitiske</a:t>
            </a:r>
            <a:r>
              <a:rPr lang="en-US" b="0">
                <a:latin typeface="Franklin Gothic Demi" panose="020B0703020102020204" pitchFamily="34" charset="0"/>
                <a:cs typeface="Calibri"/>
              </a:rPr>
              <a:t> </a:t>
            </a:r>
            <a:r>
              <a:rPr lang="en-US" b="0" err="1">
                <a:latin typeface="Franklin Gothic Demi" panose="020B0703020102020204" pitchFamily="34" charset="0"/>
                <a:cs typeface="Calibri"/>
              </a:rPr>
              <a:t>retningslinjer</a:t>
            </a:r>
            <a:r>
              <a:rPr lang="en-US" b="0">
                <a:latin typeface="Franklin Gothic Demi" panose="020B0703020102020204" pitchFamily="34" charset="0"/>
                <a:cs typeface="Calibri"/>
              </a:rPr>
              <a:t> 2024-2026:</a:t>
            </a:r>
            <a:br>
              <a:rPr lang="en-US" b="0">
                <a:latin typeface="Franklin Gothic Demi" panose="020B0703020102020204" pitchFamily="34" charset="0"/>
                <a:cs typeface="Calibri"/>
              </a:rPr>
            </a:br>
            <a:r>
              <a:rPr lang="nb-NO" b="0">
                <a:latin typeface="Franklin Gothic Demi" panose="020B0703020102020204" pitchFamily="34" charset="0"/>
                <a:ea typeface="+mj-lt"/>
                <a:cs typeface="+mj-lt"/>
              </a:rPr>
              <a:t>Et bærekraftig samfunn og arbeidsliv </a:t>
            </a:r>
            <a:endParaRPr lang="nb-NO" b="0">
              <a:latin typeface="Franklin Gothic Demi" panose="020B07030201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CE3379-0A09-416F-BB00-F3320C48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080">
              <a:buNone/>
            </a:pPr>
            <a:endParaRPr lang="nb-NO" sz="2000">
              <a:ea typeface="+mn-lt"/>
              <a:cs typeface="+mn-lt"/>
            </a:endParaRPr>
          </a:p>
          <a:p>
            <a:pPr marL="0" indent="5080">
              <a:buNone/>
            </a:pPr>
            <a:r>
              <a:rPr lang="nb-NO" sz="2000">
                <a:ea typeface="+mn-lt"/>
                <a:cs typeface="+mn-lt"/>
              </a:rPr>
              <a:t>For at Norge skal nå sine forpliktelser for et bærekraftig samfunn og arbeidsliv er det behov for tiltak og holdningsendringer i befolkningen. </a:t>
            </a:r>
            <a:r>
              <a:rPr lang="nb-NO" sz="2000" b="1">
                <a:ea typeface="+mn-lt"/>
                <a:cs typeface="+mn-lt"/>
              </a:rPr>
              <a:t>Det må være et bredt fokus på miljø- og klimautfordringene hvor også fagforeningene er en viktig aktør. </a:t>
            </a:r>
            <a:endParaRPr lang="nb-NO" sz="2000"/>
          </a:p>
          <a:p>
            <a:pPr marL="0" indent="0">
              <a:buNone/>
            </a:pPr>
            <a:r>
              <a:rPr lang="nb-NO" sz="2000">
                <a:ea typeface="+mn-lt"/>
                <a:cs typeface="+mn-lt"/>
              </a:rPr>
              <a:t>Klimaendringene og forpliktelsene Norge har påtatt seg vil medføre omstillinger i norsk arbeidsliv. Omstillingen må være rettferdig og føre til trygge, fremtidsrettede og bærekraftige jobber. Dette krever samarbeid mellom myndigheter, arbeidsgiver, arbeidstakere og utdanningsinstitusjoner. </a:t>
            </a:r>
            <a:r>
              <a:rPr lang="nb-NO" sz="2000" b="1">
                <a:ea typeface="+mn-lt"/>
                <a:cs typeface="+mn-lt"/>
              </a:rPr>
              <a:t>Arbeid med miljø- og klimaspørsmål må derfor være en del av partssamarbeidet både sentralt og lokalt og tariffavtalebestemmelsene må bygge opp under dette.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4201D8-2344-4E9C-0113-2E3DAF9B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en arbeidstakerorganisasjon i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E0AA57-7713-7C4C-E59A-AC29310AA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A2CECC-75EA-18E2-A11A-C748C5D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Hovedavtalen i KS-området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0A021C-1F81-F2DB-1CD4-E7B8C947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811"/>
            <a:ext cx="10752000" cy="4446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2000" u="sng"/>
          </a:p>
          <a:p>
            <a:pPr marL="0" indent="0">
              <a:buNone/>
            </a:pPr>
            <a:r>
              <a:rPr lang="nb-NO" sz="2000" u="sng"/>
              <a:t>Hovedavtalens formål, 3. ledd:</a:t>
            </a:r>
          </a:p>
          <a:p>
            <a:pPr marL="0" indent="0">
              <a:buNone/>
            </a:pPr>
            <a:r>
              <a:rPr lang="nb-NO" sz="2000"/>
              <a:t>Partene understreker viktigheten av at det i partsarbeidet fremmes forståelse for og innsikt i virksomhetens påvirkning på ytre miljø og klima. Partene er enige om at klima- og miljøtiltak som fremmer </a:t>
            </a:r>
            <a:r>
              <a:rPr lang="nb-NO" sz="2000" err="1"/>
              <a:t>bærekraftsmålene</a:t>
            </a:r>
            <a:r>
              <a:rPr lang="nb-NO" sz="2000"/>
              <a:t> inngår som en del av partssamarbeidet etter hovedavtalen.</a:t>
            </a:r>
          </a:p>
          <a:p>
            <a:pPr marL="0" indent="0">
              <a:buNone/>
            </a:pPr>
            <a:r>
              <a:rPr lang="nb-NO" sz="2000" u="sng"/>
              <a:t>Vedlegg (fra protokollen om HA 01.01.24-31.12.25):</a:t>
            </a:r>
            <a:endParaRPr lang="nb-NO" sz="2000"/>
          </a:p>
          <a:p>
            <a:pPr marL="0" indent="0">
              <a:buNone/>
            </a:pPr>
            <a:r>
              <a:rPr lang="nb-NO" sz="2000" b="1"/>
              <a:t>7. Klima og miljø</a:t>
            </a:r>
            <a:br>
              <a:rPr lang="nb-NO" sz="2000"/>
            </a:br>
            <a:r>
              <a:rPr lang="nb-NO" sz="2000"/>
              <a:t>Med henvisning til Hovedavtalens formål, 3. ledd, drøfter de lokale parter klima- og miljøtiltak i kommunen/fylkeskommunen/bedriften.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6BB786-7DE3-24D3-967A-ABB5F6E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45E489-9591-25E0-8DAC-8F562ABB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A2CECC-75EA-18E2-A11A-C748C5D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Hovedavtalen i Spekter Helse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0A021C-1F81-F2DB-1CD4-E7B8C947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811"/>
            <a:ext cx="10752000" cy="4446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b-NO" sz="2000" u="sng"/>
          </a:p>
          <a:p>
            <a:pPr marL="0" indent="0">
              <a:buNone/>
            </a:pPr>
            <a:r>
              <a:rPr lang="nb-NO" sz="2000" u="sng"/>
              <a:t>Innledning:</a:t>
            </a:r>
            <a:endParaRPr lang="nb-NO" sz="2000"/>
          </a:p>
          <a:p>
            <a:pPr marL="0" indent="0">
              <a:buNone/>
            </a:pPr>
            <a:r>
              <a:rPr lang="nb-NO" sz="2000"/>
              <a:t>Hovedavtalen</a:t>
            </a:r>
          </a:p>
          <a:p>
            <a:pPr marL="0" indent="0">
              <a:buNone/>
            </a:pPr>
            <a:r>
              <a:rPr lang="nb-NO" sz="2000">
                <a:solidFill>
                  <a:srgbClr val="051C2C"/>
                </a:solidFill>
              </a:rPr>
              <a:t>- Skal bidra til en bærekraftig utvikling ved at tiltak i virksomheten med hensyn til klima, natur og miljø er en del av partssamarbeidet.</a:t>
            </a:r>
          </a:p>
          <a:p>
            <a:pPr marL="0" indent="0">
              <a:buNone/>
            </a:pPr>
            <a:r>
              <a:rPr lang="nb-NO" sz="2000" u="sng">
                <a:solidFill>
                  <a:srgbClr val="051C2C"/>
                </a:solidFill>
              </a:rPr>
              <a:t>Del II, </a:t>
            </a:r>
            <a:r>
              <a:rPr lang="nb-NO" sz="2000" u="sng" err="1">
                <a:solidFill>
                  <a:srgbClr val="051C2C"/>
                </a:solidFill>
              </a:rPr>
              <a:t>Kap</a:t>
            </a:r>
            <a:r>
              <a:rPr lang="nb-NO" sz="2000" u="sng">
                <a:solidFill>
                  <a:srgbClr val="051C2C"/>
                </a:solidFill>
              </a:rPr>
              <a:t> VII Informasjon, samarbeid og medbestemmelse:</a:t>
            </a:r>
            <a:endParaRPr lang="nb-NO" sz="2000">
              <a:solidFill>
                <a:srgbClr val="051C2C"/>
              </a:solidFill>
            </a:endParaRPr>
          </a:p>
          <a:p>
            <a:pPr marL="0" indent="0">
              <a:buNone/>
            </a:pPr>
            <a:r>
              <a:rPr lang="nb-NO" sz="2000" b="1">
                <a:solidFill>
                  <a:srgbClr val="051C2C"/>
                </a:solidFill>
              </a:rPr>
              <a:t>§ 30 Drøftelser om virksomhetens ordinære drift</a:t>
            </a:r>
          </a:p>
          <a:p>
            <a:pPr marL="0" indent="0">
              <a:buNone/>
            </a:pPr>
            <a:r>
              <a:rPr lang="nb-NO" sz="2000">
                <a:solidFill>
                  <a:srgbClr val="051C2C"/>
                </a:solidFill>
              </a:rPr>
              <a:t>Virksomhetens ledelse skal drøfte med de tillitsvalgte</a:t>
            </a:r>
          </a:p>
          <a:p>
            <a:pPr marL="0" indent="0">
              <a:buNone/>
            </a:pPr>
            <a:r>
              <a:rPr lang="nb-NO" sz="2000">
                <a:solidFill>
                  <a:srgbClr val="051C2C"/>
                </a:solidFill>
              </a:rPr>
              <a:t>- Tiltak i virksomheten knyttet til klima, natur og miljø for å fremme en bærekraftig utvikling.</a:t>
            </a:r>
            <a:br>
              <a:rPr lang="nb-NO" sz="2000">
                <a:solidFill>
                  <a:srgbClr val="051C2C"/>
                </a:solidFill>
              </a:rPr>
            </a:br>
            <a:endParaRPr lang="nb-NO" sz="20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6BB786-7DE3-24D3-967A-ABB5F6E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45E489-9591-25E0-8DAC-8F562ABB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A2CECC-75EA-18E2-A11A-C748C5D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Hovedavtalen i Staten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0A021C-1F81-F2DB-1CD4-E7B8C947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811"/>
            <a:ext cx="10752000" cy="4446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b-NO" sz="2000" u="sng"/>
          </a:p>
          <a:p>
            <a:pPr marL="0" indent="0">
              <a:buNone/>
            </a:pPr>
            <a:r>
              <a:rPr lang="nb-NO" sz="2000" u="sng"/>
              <a:t>11. Bærekraft:</a:t>
            </a:r>
            <a:endParaRPr lang="nb-NO" sz="2000"/>
          </a:p>
          <a:p>
            <a:pPr marL="0" indent="0">
              <a:buNone/>
            </a:pPr>
            <a:r>
              <a:rPr lang="nb-NO" sz="2000">
                <a:ea typeface="+mn-lt"/>
                <a:cs typeface="+mn-lt"/>
              </a:rPr>
              <a:t>Bærekraft skal være en del av partssamarbeid og medbestemmelse. Det er viktig at det legges til rette for omstilling som sikrer innovasjon, natur og klimavennlige løsninger.</a:t>
            </a:r>
            <a:endParaRPr lang="nb-NO" sz="2000"/>
          </a:p>
          <a:p>
            <a:pPr marL="0" indent="0">
              <a:buNone/>
            </a:pPr>
            <a:r>
              <a:rPr lang="nb-NO" sz="2000" u="sng"/>
              <a:t>Del 1 Medbestemmelse, § 18 Drøftinger:</a:t>
            </a:r>
            <a:endParaRPr lang="nb-NO" sz="2000"/>
          </a:p>
          <a:p>
            <a:pPr marL="223520" indent="-223520">
              <a:buNone/>
            </a:pPr>
            <a:r>
              <a:rPr lang="nb-NO" sz="2000">
                <a:ea typeface="+mn-lt"/>
                <a:cs typeface="+mn-lt"/>
              </a:rPr>
              <a:t>1. Arbeidsgiver plikter å ta følgende saker opp til drøfting med organisasjonene ved de tillitsvalgte. Organisasjonene ved de tillitsvalgte kan kreve opptatt drøftinger om de samme sakene:</a:t>
            </a:r>
            <a:endParaRPr lang="nb-NO" sz="2000"/>
          </a:p>
          <a:p>
            <a:pPr marL="0" indent="0">
              <a:buNone/>
            </a:pPr>
            <a:r>
              <a:rPr lang="nb-NO" sz="2000">
                <a:ea typeface="+mn-lt"/>
                <a:cs typeface="+mn-lt"/>
              </a:rPr>
              <a:t>d. virksomhetens planer og planer for hvordan vedtatt budsjett skal disponeres (virksomhetsplaner), herunder hensynet til miljø og klima </a:t>
            </a:r>
            <a:br>
              <a:rPr lang="nb-NO" sz="2000"/>
            </a:br>
            <a:endParaRPr lang="nb-NO" sz="20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6BB786-7DE3-24D3-967A-ABB5F6E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45E489-9591-25E0-8DAC-8F562ABB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A2CECC-75EA-18E2-A11A-C748C5D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Hovedavtalen i Spekter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0A021C-1F81-F2DB-1CD4-E7B8C947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811"/>
            <a:ext cx="10752000" cy="4446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b-NO" sz="2000" u="sng"/>
          </a:p>
          <a:p>
            <a:pPr marL="0" indent="0">
              <a:buNone/>
            </a:pPr>
            <a:r>
              <a:rPr lang="nb-NO" sz="2000" u="sng"/>
              <a:t>Innledning:</a:t>
            </a:r>
            <a:endParaRPr lang="en-US" sz="2000"/>
          </a:p>
          <a:p>
            <a:pPr marL="0" indent="0">
              <a:buNone/>
            </a:pPr>
            <a:r>
              <a:rPr lang="nb-NO" sz="2000"/>
              <a:t>Hovedavtalen</a:t>
            </a:r>
            <a:endParaRPr lang="en-US" sz="2000"/>
          </a:p>
          <a:p>
            <a:pPr marL="0" indent="0">
              <a:buNone/>
            </a:pPr>
            <a:r>
              <a:rPr lang="nb-NO" sz="2000">
                <a:solidFill>
                  <a:srgbClr val="051C2C"/>
                </a:solidFill>
              </a:rPr>
              <a:t>- Skal bidra til en bærekraftig utvikling ved at tiltak i virksomheten med hensyn til klima, natur og miljø er en del av partssamarbeidet.</a:t>
            </a:r>
            <a:endParaRPr lang="en-US" sz="2000"/>
          </a:p>
          <a:p>
            <a:pPr marL="0" indent="0">
              <a:buNone/>
            </a:pPr>
            <a:r>
              <a:rPr lang="nb-NO" sz="2000" u="sng">
                <a:solidFill>
                  <a:srgbClr val="051C2C"/>
                </a:solidFill>
              </a:rPr>
              <a:t>Del II, </a:t>
            </a:r>
            <a:r>
              <a:rPr lang="nb-NO" sz="2000" u="sng" err="1">
                <a:solidFill>
                  <a:srgbClr val="051C2C"/>
                </a:solidFill>
              </a:rPr>
              <a:t>Kap</a:t>
            </a:r>
            <a:r>
              <a:rPr lang="nb-NO" sz="2000" u="sng">
                <a:solidFill>
                  <a:srgbClr val="051C2C"/>
                </a:solidFill>
              </a:rPr>
              <a:t> VII Informasjon, samarbeid og medbestemmelse:</a:t>
            </a:r>
            <a:endParaRPr lang="nb-NO" sz="2000"/>
          </a:p>
          <a:p>
            <a:pPr marL="0" indent="0">
              <a:buNone/>
            </a:pPr>
            <a:r>
              <a:rPr lang="nb-NO" sz="2000" b="1">
                <a:solidFill>
                  <a:srgbClr val="051C2C"/>
                </a:solidFill>
              </a:rPr>
              <a:t>§ 30 Drøftelser om virksomhetens ordinære drift</a:t>
            </a:r>
            <a:endParaRPr lang="en-US" sz="2000"/>
          </a:p>
          <a:p>
            <a:pPr marL="0" indent="0">
              <a:buNone/>
            </a:pPr>
            <a:r>
              <a:rPr lang="nb-NO" sz="2000">
                <a:solidFill>
                  <a:srgbClr val="051C2C"/>
                </a:solidFill>
              </a:rPr>
              <a:t>Virksomhetens ledelse skal drøfte med de tillitsvalgte</a:t>
            </a:r>
            <a:endParaRPr lang="en-US" sz="2000"/>
          </a:p>
          <a:p>
            <a:pPr marL="0" indent="0">
              <a:buNone/>
            </a:pPr>
            <a:r>
              <a:rPr lang="nb-NO" sz="2000">
                <a:solidFill>
                  <a:srgbClr val="051C2C"/>
                </a:solidFill>
              </a:rPr>
              <a:t>- Tiltak i virksomheten knyttet til klima, natur og miljø for å fremme en bærekraftig utvikling.</a:t>
            </a:r>
            <a:br>
              <a:rPr lang="nb-NO" sz="2000"/>
            </a:br>
            <a:endParaRPr lang="nb-NO" sz="20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6BB786-7DE3-24D3-967A-ABB5F6E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Delta –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arbeidstakerorganisasjon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YS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45E489-9591-25E0-8DAC-8F562ABB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47428"/>
      </p:ext>
    </p:extLst>
  </p:cSld>
  <p:clrMapOvr>
    <a:masterClrMapping/>
  </p:clrMapOvr>
</p:sld>
</file>

<file path=ppt/theme/theme1.xml><?xml version="1.0" encoding="utf-8"?>
<a:theme xmlns:a="http://schemas.openxmlformats.org/drawingml/2006/main" name="Beskjæring">
  <a:themeElements>
    <a:clrScheme name="Custom 1">
      <a:dk1>
        <a:srgbClr val="0B2340"/>
      </a:dk1>
      <a:lt1>
        <a:srgbClr val="FFFFFF"/>
      </a:lt1>
      <a:dk2>
        <a:srgbClr val="3FB6E5"/>
      </a:dk2>
      <a:lt2>
        <a:srgbClr val="FEFFFE"/>
      </a:lt2>
      <a:accent1>
        <a:srgbClr val="0B2340"/>
      </a:accent1>
      <a:accent2>
        <a:srgbClr val="0284C9"/>
      </a:accent2>
      <a:accent3>
        <a:srgbClr val="8AD2E5"/>
      </a:accent3>
      <a:accent4>
        <a:srgbClr val="5CB8B1"/>
      </a:accent4>
      <a:accent5>
        <a:srgbClr val="96D700"/>
      </a:accent5>
      <a:accent6>
        <a:srgbClr val="8EE2B0"/>
      </a:accent6>
      <a:hlink>
        <a:srgbClr val="0284C9"/>
      </a:hlink>
      <a:folHlink>
        <a:srgbClr val="0B234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 presentasjonsmal standard 2022" id="{D4AD42F2-9F01-4127-A2CE-DF8D155E6739}" vid="{097623B8-7052-4C3A-B66B-AE42A6A3D9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0dab48f-09f3-4bf8-b9a0-ca8ea486050d">
      <UserInfo>
        <DisplayName>Sissel Berge Dyblie</DisplayName>
        <AccountId>19</AccountId>
        <AccountType/>
      </UserInfo>
      <UserInfo>
        <DisplayName>Else Marie Brodshaug</DisplayName>
        <AccountId>10</AccountId>
        <AccountType/>
      </UserInfo>
      <UserInfo>
        <DisplayName>Øystein Holm-Haagensen</DisplayName>
        <AccountId>11</AccountId>
        <AccountType/>
      </UserInfo>
      <UserInfo>
        <DisplayName>Mari Alstad</DisplayName>
        <AccountId>6</AccountId>
        <AccountType/>
      </UserInfo>
      <UserInfo>
        <DisplayName>Merete Norheim Morken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25AB388AAE8047B9FCC9F549A792CE" ma:contentTypeVersion="6" ma:contentTypeDescription="Create a new document." ma:contentTypeScope="" ma:versionID="2dcb1c6beb488dfc20929b62c515f78e">
  <xsd:schema xmlns:xsd="http://www.w3.org/2001/XMLSchema" xmlns:xs="http://www.w3.org/2001/XMLSchema" xmlns:p="http://schemas.microsoft.com/office/2006/metadata/properties" xmlns:ns2="d578d5dd-3141-4094-b6dd-3f188a6f66c9" xmlns:ns3="c0dab48f-09f3-4bf8-b9a0-ca8ea486050d" targetNamespace="http://schemas.microsoft.com/office/2006/metadata/properties" ma:root="true" ma:fieldsID="e008b03e6242e3f815b7e430a09343bd" ns2:_="" ns3:_="">
    <xsd:import namespace="d578d5dd-3141-4094-b6dd-3f188a6f66c9"/>
    <xsd:import namespace="c0dab48f-09f3-4bf8-b9a0-ca8ea4860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8d5dd-3141-4094-b6dd-3f188a6f6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ab48f-09f3-4bf8-b9a0-ca8ea4860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B2E4A-E6DB-434F-B84B-78CD92F91BBB}">
  <ds:schemaRefs>
    <ds:schemaRef ds:uri="c0dab48f-09f3-4bf8-b9a0-ca8ea486050d"/>
    <ds:schemaRef ds:uri="d578d5dd-3141-4094-b6dd-3f188a6f66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8A8DAC-61BF-43CD-8E58-8A19436876E1}">
  <ds:schemaRefs>
    <ds:schemaRef ds:uri="c0dab48f-09f3-4bf8-b9a0-ca8ea486050d"/>
    <ds:schemaRef ds:uri="d578d5dd-3141-4094-b6dd-3f188a6f66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7440D7-F126-4A57-AEF7-145687D730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c027bd3-0a5e-496f-8a63-04974285de82}" enabled="1" method="Standard" siteId="{25f87dd1-2749-4ccb-af5c-bdd5da315a1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101. Delta Powerpoint - 2022 Presentasjonsmal - Standard</Template>
  <TotalTime>0</TotalTime>
  <Words>3536</Words>
  <Application>Microsoft Office PowerPoint</Application>
  <PresentationFormat>Widescreen</PresentationFormat>
  <Paragraphs>386</Paragraphs>
  <Slides>39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6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Beskjæring</vt:lpstr>
      <vt:lpstr>Veileder for  lokalt partsarbeid med klima og miljø</vt:lpstr>
      <vt:lpstr>Hva er dette?</vt:lpstr>
      <vt:lpstr>Hva finner du i denne presentasjonen?</vt:lpstr>
      <vt:lpstr>Bakgrunn:  Slik er arbeidet forankret arbeidet i Deltas sentrale dokumenter og i tariffavtalene.</vt:lpstr>
      <vt:lpstr>Deltas tariffpolitiske retningslinjer 2024-2026: Et bærekraftig samfunn og arbeidsliv </vt:lpstr>
      <vt:lpstr>Hovedavtalen i KS-området</vt:lpstr>
      <vt:lpstr>Hovedavtalen i Spekter Helse</vt:lpstr>
      <vt:lpstr>Hovedavtalen i Staten</vt:lpstr>
      <vt:lpstr>Hovedavtalen i Spekter</vt:lpstr>
      <vt:lpstr>Hovedavtalen i KA-området</vt:lpstr>
      <vt:lpstr>Oppstartsveileder</vt:lpstr>
      <vt:lpstr>KS: Sett klima og miljø på agendaen</vt:lpstr>
      <vt:lpstr>Spekter Helse: Sett bærekraft på agendaen</vt:lpstr>
      <vt:lpstr>Spekter: Sett bærekraft på agendaen</vt:lpstr>
      <vt:lpstr>Staten: Sett innovasjon, natur og klimavennlige løsninger på agendaen</vt:lpstr>
      <vt:lpstr>KA: Sett bærekraft på agendaen</vt:lpstr>
      <vt:lpstr>Når bærekraft er på agendaen</vt:lpstr>
      <vt:lpstr>Bruk verktøyet “Prosessplanleggeren” </vt:lpstr>
      <vt:lpstr>PowerPoint-presentasjon</vt:lpstr>
      <vt:lpstr>Bærekrafts-veileder</vt:lpstr>
      <vt:lpstr>Hva er målet?</vt:lpstr>
      <vt:lpstr>En kontinuerlig prosess</vt:lpstr>
      <vt:lpstr> </vt:lpstr>
      <vt:lpstr> </vt:lpstr>
      <vt:lpstr> </vt:lpstr>
      <vt:lpstr> </vt:lpstr>
      <vt:lpstr> </vt:lpstr>
      <vt:lpstr>PowerPoint-presentasjon</vt:lpstr>
      <vt:lpstr> </vt:lpstr>
      <vt:lpstr> </vt:lpstr>
      <vt:lpstr>Gratulerer med første runde!</vt:lpstr>
      <vt:lpstr>Gratulerer med første runde!</vt:lpstr>
      <vt:lpstr>Mange bekker små gjør en stor å</vt:lpstr>
      <vt:lpstr>PowerPoint-presentasjon</vt:lpstr>
      <vt:lpstr>Maler/ressursark</vt:lpstr>
      <vt:lpstr>Prosessplanleggeren</vt:lpstr>
      <vt:lpstr>PowerPoint-presentasjon</vt:lpstr>
      <vt:lpstr>Til slutt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Alstad</dc:creator>
  <cp:lastModifiedBy>Malin Lindstrøm</cp:lastModifiedBy>
  <cp:revision>1</cp:revision>
  <dcterms:created xsi:type="dcterms:W3CDTF">2024-01-22T09:44:58Z</dcterms:created>
  <dcterms:modified xsi:type="dcterms:W3CDTF">2024-12-10T09:28:54Z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0x0101001E25AB388AAE8047B9FCC9F549A792CE</vt:lpwstr>
  </property>
  <property fmtid="{D5CDD505-2E9C-101B-9397-08002B2CF9AE}" pid="3" name="ClassificationContentMarkingHeaderLocations">
    <vt:lpwstr>Beskjæring:6</vt:lpwstr>
  </property>
  <property fmtid="{D5CDD505-2E9C-101B-9397-08002B2CF9AE}" pid="4" name="ClassificationContentMarkingHeaderText">
    <vt:lpwstr>TLP:GREEN</vt:lpwstr>
  </property>
</Properties>
</file>