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C32"/>
    <a:srgbClr val="3F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27"/>
  </p:normalViewPr>
  <p:slideViewPr>
    <p:cSldViewPr snapToGrid="0" snapToObjects="1">
      <p:cViewPr varScale="1">
        <p:scale>
          <a:sx n="66" d="100"/>
          <a:sy n="66" d="100"/>
        </p:scale>
        <p:origin x="2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4E314-D539-2B47-8028-333ADD4EE33F}" type="datetimeFigureOut">
              <a:rPr lang="nb-NO" smtClean="0"/>
              <a:t>12.05.2025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ADAD-3FEF-4C47-8FB5-12043F77D30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03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B0F3A298-E02F-0C48-9AD2-CEC3920238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0" y="3049588"/>
            <a:ext cx="6858000" cy="6858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C48A5489-585C-C547-B1B1-1D8D047CB6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483492"/>
            <a:ext cx="2914651" cy="508651"/>
          </a:xfrm>
          <a:prstGeom prst="rect">
            <a:avLst/>
          </a:prstGeom>
        </p:spPr>
      </p:pic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6E37FCE-1AFE-AC46-BAC7-B9B41F8235D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4348" y="1550520"/>
            <a:ext cx="3688536" cy="3688536"/>
          </a:xfrm>
          <a:custGeom>
            <a:avLst/>
            <a:gdLst>
              <a:gd name="connsiteX0" fmla="*/ 1844268 w 3688536"/>
              <a:gd name="connsiteY0" fmla="*/ 0 h 3688536"/>
              <a:gd name="connsiteX1" fmla="*/ 3688536 w 3688536"/>
              <a:gd name="connsiteY1" fmla="*/ 1844268 h 3688536"/>
              <a:gd name="connsiteX2" fmla="*/ 1844268 w 3688536"/>
              <a:gd name="connsiteY2" fmla="*/ 3688536 h 3688536"/>
              <a:gd name="connsiteX3" fmla="*/ 0 w 3688536"/>
              <a:gd name="connsiteY3" fmla="*/ 1844268 h 3688536"/>
              <a:gd name="connsiteX4" fmla="*/ 1844268 w 3688536"/>
              <a:gd name="connsiteY4" fmla="*/ 0 h 3688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8536" h="3688536">
                <a:moveTo>
                  <a:pt x="1844268" y="0"/>
                </a:moveTo>
                <a:cubicBezTo>
                  <a:pt x="2862829" y="0"/>
                  <a:pt x="3688536" y="825707"/>
                  <a:pt x="3688536" y="1844268"/>
                </a:cubicBezTo>
                <a:cubicBezTo>
                  <a:pt x="3688536" y="2862829"/>
                  <a:pt x="2862829" y="3688536"/>
                  <a:pt x="1844268" y="3688536"/>
                </a:cubicBezTo>
                <a:cubicBezTo>
                  <a:pt x="825707" y="3688536"/>
                  <a:pt x="0" y="2862829"/>
                  <a:pt x="0" y="1844268"/>
                </a:cubicBezTo>
                <a:cubicBezTo>
                  <a:pt x="0" y="825707"/>
                  <a:pt x="825707" y="0"/>
                  <a:pt x="184426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r>
              <a:rPr lang="nb-NO" noProof="0" dirty="0"/>
              <a:t>Klikk for å legge til bilde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560B607-C8BB-E749-A2DE-D90E39DEF3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349" y="5372075"/>
            <a:ext cx="5872163" cy="982906"/>
          </a:xfrm>
        </p:spPr>
        <p:txBody>
          <a:bodyPr anchor="b"/>
          <a:lstStyle>
            <a:lvl1pPr algn="l">
              <a:defRPr sz="4500" b="1">
                <a:solidFill>
                  <a:srgbClr val="000C32"/>
                </a:solidFill>
              </a:defRPr>
            </a:lvl1pPr>
          </a:lstStyle>
          <a:p>
            <a:r>
              <a:rPr lang="nn-NO" noProof="0"/>
              <a:t>Din tillitsvalgt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4AC2DC4-2938-F441-93F6-FDA0F006F1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4350" y="6933947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n-NO" noProof="0"/>
              <a:t>Klikk for å redigere tittel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E55AB5F9-7394-E548-ADDA-1817D23E24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350" y="6482539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n-NO" noProof="0"/>
              <a:t>Klikk for å redigere navn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336C242D-4DB1-5A4A-9B75-32270C2020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4350" y="7391381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n-NO" noProof="0"/>
              <a:t>Klikk for å redigere telefon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CEF7E4C-2239-B042-9DA2-9E6988A4DC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4350" y="7848815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n-NO" noProof="0"/>
              <a:t>Klikk for å redigere e-post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ADA30D-989B-BF45-ACAE-A590B9A019AC}"/>
              </a:ext>
            </a:extLst>
          </p:cNvPr>
          <p:cNvSpPr txBox="1"/>
          <p:nvPr userDrawn="1"/>
        </p:nvSpPr>
        <p:spPr>
          <a:xfrm>
            <a:off x="514348" y="8472881"/>
            <a:ext cx="5872163" cy="998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b-NO" sz="1000" b="1" dirty="0">
                <a:solidFill>
                  <a:srgbClr val="000C32"/>
                </a:solidFill>
              </a:rPr>
              <a:t>Kontakt Delta </a:t>
            </a:r>
          </a:p>
          <a:p>
            <a:pPr>
              <a:lnSpc>
                <a:spcPct val="120000"/>
              </a:lnSpc>
            </a:pPr>
            <a:r>
              <a:rPr lang="nb-NO" sz="1000" dirty="0">
                <a:solidFill>
                  <a:srgbClr val="000C32"/>
                </a:solidFill>
              </a:rPr>
              <a:t>Delta Direkte Alle hverdager kl. 08.00–20.00  </a:t>
            </a:r>
          </a:p>
          <a:p>
            <a:pPr>
              <a:lnSpc>
                <a:spcPct val="120000"/>
              </a:lnSpc>
            </a:pPr>
            <a:r>
              <a:rPr lang="nb-NO" sz="1000" dirty="0">
                <a:solidFill>
                  <a:srgbClr val="000C32"/>
                </a:solidFill>
              </a:rPr>
              <a:t>Telefon 02125 eller 987 02 125  </a:t>
            </a:r>
          </a:p>
          <a:p>
            <a:pPr>
              <a:lnSpc>
                <a:spcPct val="120000"/>
              </a:lnSpc>
            </a:pPr>
            <a:r>
              <a:rPr lang="nb-NO" sz="1000" dirty="0">
                <a:solidFill>
                  <a:srgbClr val="000C32"/>
                </a:solidFill>
              </a:rPr>
              <a:t>E-post </a:t>
            </a:r>
            <a:r>
              <a:rPr lang="nb-NO" sz="1000" dirty="0" err="1">
                <a:solidFill>
                  <a:srgbClr val="000C32"/>
                </a:solidFill>
              </a:rPr>
              <a:t>direkte@delta.no</a:t>
            </a:r>
            <a:r>
              <a:rPr lang="nb-NO" sz="1000" dirty="0">
                <a:solidFill>
                  <a:srgbClr val="000C32"/>
                </a:solidFill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nb-NO" sz="1000" dirty="0">
                <a:solidFill>
                  <a:srgbClr val="000C32"/>
                </a:solidFill>
              </a:rPr>
              <a:t>Chat delta.no</a:t>
            </a:r>
          </a:p>
        </p:txBody>
      </p:sp>
    </p:spTree>
    <p:extLst>
      <p:ext uri="{BB962C8B-B14F-4D97-AF65-F5344CB8AC3E}">
        <p14:creationId xmlns:p14="http://schemas.microsoft.com/office/powerpoint/2010/main" val="232614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3F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8151438-97F0-0E4F-8DEB-B6B88175A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0" y="3049588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349" y="5372075"/>
            <a:ext cx="5872163" cy="982906"/>
          </a:xfrm>
        </p:spPr>
        <p:txBody>
          <a:bodyPr anchor="b"/>
          <a:lstStyle>
            <a:lvl1pPr algn="l">
              <a:defRPr sz="4500" b="1">
                <a:solidFill>
                  <a:srgbClr val="000C32"/>
                </a:solidFill>
              </a:defRPr>
            </a:lvl1pPr>
          </a:lstStyle>
          <a:p>
            <a:r>
              <a:rPr lang="nb-NO" noProof="0"/>
              <a:t>Din tillitsvalgt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6E37FCE-1AFE-AC46-BAC7-B9B41F8235D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4348" y="1550520"/>
            <a:ext cx="3688536" cy="3688536"/>
          </a:xfrm>
          <a:custGeom>
            <a:avLst/>
            <a:gdLst>
              <a:gd name="connsiteX0" fmla="*/ 1844268 w 3688536"/>
              <a:gd name="connsiteY0" fmla="*/ 0 h 3688536"/>
              <a:gd name="connsiteX1" fmla="*/ 3688536 w 3688536"/>
              <a:gd name="connsiteY1" fmla="*/ 1844268 h 3688536"/>
              <a:gd name="connsiteX2" fmla="*/ 1844268 w 3688536"/>
              <a:gd name="connsiteY2" fmla="*/ 3688536 h 3688536"/>
              <a:gd name="connsiteX3" fmla="*/ 0 w 3688536"/>
              <a:gd name="connsiteY3" fmla="*/ 1844268 h 3688536"/>
              <a:gd name="connsiteX4" fmla="*/ 1844268 w 3688536"/>
              <a:gd name="connsiteY4" fmla="*/ 0 h 3688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8536" h="3688536">
                <a:moveTo>
                  <a:pt x="1844268" y="0"/>
                </a:moveTo>
                <a:cubicBezTo>
                  <a:pt x="2862829" y="0"/>
                  <a:pt x="3688536" y="825707"/>
                  <a:pt x="3688536" y="1844268"/>
                </a:cubicBezTo>
                <a:cubicBezTo>
                  <a:pt x="3688536" y="2862829"/>
                  <a:pt x="2862829" y="3688536"/>
                  <a:pt x="1844268" y="3688536"/>
                </a:cubicBezTo>
                <a:cubicBezTo>
                  <a:pt x="825707" y="3688536"/>
                  <a:pt x="0" y="2862829"/>
                  <a:pt x="0" y="1844268"/>
                </a:cubicBezTo>
                <a:cubicBezTo>
                  <a:pt x="0" y="825707"/>
                  <a:pt x="825707" y="0"/>
                  <a:pt x="1844268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r>
              <a:rPr lang="nb-NO" noProof="0" dirty="0"/>
              <a:t>Klikk for å legge til bilde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926F50A-91A5-F549-A58F-B6F59C17911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8" y="483491"/>
            <a:ext cx="2914651" cy="50865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D8F0F26-6897-AC47-B3D7-D41A213BA09F}"/>
              </a:ext>
            </a:extLst>
          </p:cNvPr>
          <p:cNvSpPr txBox="1"/>
          <p:nvPr userDrawn="1"/>
        </p:nvSpPr>
        <p:spPr>
          <a:xfrm>
            <a:off x="514348" y="8472881"/>
            <a:ext cx="5872163" cy="998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b-NO" sz="1000" b="1" noProof="0">
                <a:solidFill>
                  <a:srgbClr val="000C32"/>
                </a:solidFill>
              </a:rPr>
              <a:t>Kontakt Delta </a:t>
            </a:r>
          </a:p>
          <a:p>
            <a:pPr>
              <a:lnSpc>
                <a:spcPct val="120000"/>
              </a:lnSpc>
            </a:pPr>
            <a:r>
              <a:rPr lang="nb-NO" sz="1000" noProof="0">
                <a:solidFill>
                  <a:srgbClr val="000C32"/>
                </a:solidFill>
              </a:rPr>
              <a:t>Delta Direkte Alle hverdager kl. 08.00–20.00  </a:t>
            </a:r>
          </a:p>
          <a:p>
            <a:pPr>
              <a:lnSpc>
                <a:spcPct val="120000"/>
              </a:lnSpc>
            </a:pPr>
            <a:r>
              <a:rPr lang="nb-NO" sz="1000" noProof="0">
                <a:solidFill>
                  <a:srgbClr val="000C32"/>
                </a:solidFill>
              </a:rPr>
              <a:t>Telefon 02125 eller 987 02 125  </a:t>
            </a:r>
          </a:p>
          <a:p>
            <a:pPr>
              <a:lnSpc>
                <a:spcPct val="120000"/>
              </a:lnSpc>
            </a:pPr>
            <a:r>
              <a:rPr lang="nb-NO" sz="1000" noProof="0">
                <a:solidFill>
                  <a:srgbClr val="000C32"/>
                </a:solidFill>
              </a:rPr>
              <a:t>E-post direkte@delta.no  </a:t>
            </a:r>
          </a:p>
          <a:p>
            <a:pPr>
              <a:lnSpc>
                <a:spcPct val="120000"/>
              </a:lnSpc>
            </a:pPr>
            <a:r>
              <a:rPr lang="nb-NO" sz="1000" noProof="0">
                <a:solidFill>
                  <a:srgbClr val="000C32"/>
                </a:solidFill>
              </a:rPr>
              <a:t>Chat delta.no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D29E3-7166-1647-9000-05C951AC1B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4350" y="6933947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b-NO" noProof="0"/>
              <a:t>Klikk for å redigere tittel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56196F6-D6D9-164C-8491-56C315BCD8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350" y="6482539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b-NO" noProof="0"/>
              <a:t>Klikk for å redigere navn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2DC9FD3-B994-4F46-BAAF-2BAF20E01F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4350" y="7391381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b-NO" noProof="0"/>
              <a:t>Klikk for å redigere telefon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48DAA3E-813B-394F-918C-52A1598C66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4350" y="7848815"/>
            <a:ext cx="5872163" cy="3238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C32"/>
                </a:solidFill>
              </a:defRPr>
            </a:lvl1pPr>
          </a:lstStyle>
          <a:p>
            <a:pPr lvl="0"/>
            <a:r>
              <a:rPr lang="nb-NO" noProof="0"/>
              <a:t>Klikk for å redigere e-post</a:t>
            </a:r>
          </a:p>
        </p:txBody>
      </p:sp>
    </p:spTree>
    <p:extLst>
      <p:ext uri="{BB962C8B-B14F-4D97-AF65-F5344CB8AC3E}">
        <p14:creationId xmlns:p14="http://schemas.microsoft.com/office/powerpoint/2010/main" val="207489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476652"/>
            <a:ext cx="5915025" cy="965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579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453986-A36F-0A45-AF0C-114EFE058A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6" y="8545445"/>
            <a:ext cx="5915025" cy="943861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1000">
                <a:solidFill>
                  <a:srgbClr val="000C32"/>
                </a:solidFill>
              </a:defRPr>
            </a:lvl1pPr>
          </a:lstStyle>
          <a:p>
            <a:r>
              <a:rPr lang="nb-NO" b="1"/>
              <a:t>Kontakt Delta Delta Direkte Alle hverdager kl. 08.00–20.00  Telefon 02125 eller 987 02 125  E-post direkte@delta.no  Chat delta.no</a:t>
            </a:r>
            <a:endParaRPr lang="nb-NO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C798301-D8B7-CF44-9122-3CAB137F4CE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483492"/>
            <a:ext cx="2914651" cy="508651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A810E39D-A672-4339-FE99-339450265E9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691688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80166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rots@helse-bergen.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BB94C-1BD8-A74C-949B-666ABE2106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1172" y="1728439"/>
            <a:ext cx="6529560" cy="5923916"/>
          </a:xfrm>
        </p:spPr>
        <p:txBody>
          <a:bodyPr/>
          <a:lstStyle/>
          <a:p>
            <a:pPr algn="ctr"/>
            <a:r>
              <a:rPr lang="nb-NO" sz="2400" u="sng" dirty="0"/>
              <a:t>Delta og YS deltar i årets </a:t>
            </a:r>
            <a:r>
              <a:rPr lang="nb-NO" sz="2400" b="1" u="sng" dirty="0" err="1"/>
              <a:t>Pride</a:t>
            </a:r>
            <a:r>
              <a:rPr lang="nb-NO" sz="2400" b="1" u="sng" dirty="0"/>
              <a:t> Parade 21 juni</a:t>
            </a:r>
            <a:r>
              <a:rPr lang="nb-NO" sz="2400" u="sng" dirty="0"/>
              <a:t>. </a:t>
            </a:r>
          </a:p>
          <a:p>
            <a:r>
              <a:rPr lang="nb-NO" dirty="0"/>
              <a:t> </a:t>
            </a:r>
          </a:p>
          <a:p>
            <a:r>
              <a:rPr lang="nb-NO" dirty="0"/>
              <a:t>Vi vil være synlig til stede, og håper flest mulig blir med oss for å vise frem at Delta er åpen for alle, uansett hvem du er glad i. </a:t>
            </a:r>
          </a:p>
          <a:p>
            <a:endParaRPr lang="nb-NO" dirty="0">
              <a:sym typeface="Wingdings" panose="05000000000000000000" pitchFamily="2" charset="2"/>
            </a:endParaRPr>
          </a:p>
          <a:p>
            <a:r>
              <a:rPr lang="nb-NO" b="1" dirty="0"/>
              <a:t>Oppmøte ved Deltas service-senter i </a:t>
            </a:r>
            <a:r>
              <a:rPr lang="nb-NO" b="1" u="sng" dirty="0"/>
              <a:t>Strandgaten 18, kl. 11 </a:t>
            </a:r>
            <a:r>
              <a:rPr lang="nb-NO" b="1" dirty="0"/>
              <a:t>for utdeling av Delta t-skjorter med </a:t>
            </a:r>
            <a:r>
              <a:rPr lang="nb-NO" b="1" dirty="0" err="1"/>
              <a:t>pride</a:t>
            </a:r>
            <a:r>
              <a:rPr lang="nb-NO" b="1" dirty="0"/>
              <a:t>-farger og regnbueflagg.</a:t>
            </a:r>
          </a:p>
          <a:p>
            <a:endParaRPr lang="nb-NO" b="1" dirty="0"/>
          </a:p>
          <a:p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C32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Om du vil friske deg opp med ekstra farger så er det lov 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C32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sym typeface="Wingdings" panose="05000000000000000000" pitchFamily="2" charset="2"/>
              </a:rPr>
              <a:t></a:t>
            </a:r>
            <a:endParaRPr lang="nb-NO" b="1" dirty="0"/>
          </a:p>
          <a:p>
            <a:endParaRPr lang="nb-NO" b="1" dirty="0"/>
          </a:p>
          <a:p>
            <a:r>
              <a:rPr lang="nb-NO" dirty="0"/>
              <a:t>Deretter går vi samlet til Festningskaien og møter der kl. 12. </a:t>
            </a:r>
          </a:p>
          <a:p>
            <a:r>
              <a:rPr lang="nb-NO" dirty="0"/>
              <a:t>Paraden starter kl. 13</a:t>
            </a:r>
          </a:p>
          <a:p>
            <a:r>
              <a:rPr lang="nb-NO" b="1" i="1" dirty="0"/>
              <a:t>Nytt i år er at vi vil gå bak Haukeland Sykehus sitt banner.</a:t>
            </a:r>
          </a:p>
          <a:p>
            <a:endParaRPr lang="nb-NO" dirty="0"/>
          </a:p>
          <a:p>
            <a:r>
              <a:rPr lang="nb-NO" dirty="0"/>
              <a:t>Etter paraden er alle velkommen i </a:t>
            </a:r>
            <a:r>
              <a:rPr lang="nb-NO" dirty="0" err="1"/>
              <a:t>Pride</a:t>
            </a:r>
            <a:r>
              <a:rPr lang="nb-NO" dirty="0"/>
              <a:t> Park i Nygårdsparken der Delta skal ha stand.</a:t>
            </a:r>
          </a:p>
          <a:p>
            <a:r>
              <a:rPr lang="nb-NO" b="1" dirty="0"/>
              <a:t>Påmelding innen 31 mai: Robert Skaar – </a:t>
            </a:r>
            <a:r>
              <a:rPr lang="nb-NO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rots@helse-bergen.no</a:t>
            </a:r>
            <a:r>
              <a:rPr lang="nb-NO" b="1" dirty="0">
                <a:solidFill>
                  <a:schemeClr val="tx1"/>
                </a:solidFill>
              </a:rPr>
              <a:t> </a:t>
            </a:r>
          </a:p>
          <a:p>
            <a:endParaRPr lang="nb-NO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88F4B713-ABD3-3205-F7BB-413CF5CB7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52354"/>
            <a:ext cx="6879839" cy="2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86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llitsvalgtplakater" id="{7C36B510-787F-F54B-BBB3-45C5E25039DC}" vid="{820CEBBC-03B7-D349-A6FF-2B316C19BC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Tillitsvalgt-plakat Delta</Template>
  <TotalTime>248</TotalTime>
  <Words>140</Words>
  <Application>Microsoft Office PowerPoint</Application>
  <PresentationFormat>Egendefinert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Wingdings</vt:lpstr>
      <vt:lpstr>Office-tema</vt:lpstr>
      <vt:lpstr>PowerPoint-presentasjon</vt:lpstr>
    </vt:vector>
  </TitlesOfParts>
  <Company>Delta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Malin Lindstrøm</dc:creator>
  <cp:lastModifiedBy>Skaar, Robert Bergersen</cp:lastModifiedBy>
  <cp:revision>3</cp:revision>
  <dcterms:created xsi:type="dcterms:W3CDTF">2021-06-15T15:40:18Z</dcterms:created>
  <dcterms:modified xsi:type="dcterms:W3CDTF">2025-05-12T13:28:52Z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3ffc1c-ef00-4620-9c2f-7d9c1597774b_Enabled">
    <vt:lpwstr>true</vt:lpwstr>
  </property>
  <property fmtid="{D5CDD505-2E9C-101B-9397-08002B2CF9AE}" pid="3" name="MSIP_Label_0c3ffc1c-ef00-4620-9c2f-7d9c1597774b_SetDate">
    <vt:lpwstr>2024-05-02T08:44:40Z</vt:lpwstr>
  </property>
  <property fmtid="{D5CDD505-2E9C-101B-9397-08002B2CF9AE}" pid="4" name="MSIP_Label_0c3ffc1c-ef00-4620-9c2f-7d9c1597774b_Method">
    <vt:lpwstr>Standard</vt:lpwstr>
  </property>
  <property fmtid="{D5CDD505-2E9C-101B-9397-08002B2CF9AE}" pid="5" name="MSIP_Label_0c3ffc1c-ef00-4620-9c2f-7d9c1597774b_Name">
    <vt:lpwstr>Intern</vt:lpwstr>
  </property>
  <property fmtid="{D5CDD505-2E9C-101B-9397-08002B2CF9AE}" pid="6" name="MSIP_Label_0c3ffc1c-ef00-4620-9c2f-7d9c1597774b_SiteId">
    <vt:lpwstr>bdcbe535-f3cf-49f5-8a6a-fb6d98dc7837</vt:lpwstr>
  </property>
  <property fmtid="{D5CDD505-2E9C-101B-9397-08002B2CF9AE}" pid="7" name="MSIP_Label_0c3ffc1c-ef00-4620-9c2f-7d9c1597774b_ActionId">
    <vt:lpwstr>14673a0c-c92a-4900-839c-4d524bd9d075</vt:lpwstr>
  </property>
  <property fmtid="{D5CDD505-2E9C-101B-9397-08002B2CF9AE}" pid="8" name="MSIP_Label_0c3ffc1c-ef00-4620-9c2f-7d9c1597774b_ContentBits">
    <vt:lpwstr>2</vt:lpwstr>
  </property>
  <property fmtid="{D5CDD505-2E9C-101B-9397-08002B2CF9AE}" pid="9" name="ClassificationContentMarkingFooterLocations">
    <vt:lpwstr>Office-tema:5</vt:lpwstr>
  </property>
  <property fmtid="{D5CDD505-2E9C-101B-9397-08002B2CF9AE}" pid="10" name="ClassificationContentMarkingFooterText">
    <vt:lpwstr>Følsomhet Intern (gul)</vt:lpwstr>
  </property>
</Properties>
</file>