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7" r:id="rId4"/>
    <p:sldMasterId id="2147483930" r:id="rId5"/>
    <p:sldMasterId id="2147483942" r:id="rId6"/>
    <p:sldMasterId id="2147484004" r:id="rId7"/>
    <p:sldMasterId id="2147484012" r:id="rId8"/>
  </p:sldMasterIdLst>
  <p:notesMasterIdLst>
    <p:notesMasterId r:id="rId49"/>
  </p:notesMasterIdLst>
  <p:handoutMasterIdLst>
    <p:handoutMasterId r:id="rId50"/>
  </p:handoutMasterIdLst>
  <p:sldIdLst>
    <p:sldId id="563" r:id="rId9"/>
    <p:sldId id="562" r:id="rId10"/>
    <p:sldId id="335" r:id="rId11"/>
    <p:sldId id="336" r:id="rId12"/>
    <p:sldId id="337" r:id="rId13"/>
    <p:sldId id="364" r:id="rId14"/>
    <p:sldId id="361" r:id="rId15"/>
    <p:sldId id="564" r:id="rId16"/>
    <p:sldId id="363" r:id="rId17"/>
    <p:sldId id="339" r:id="rId18"/>
    <p:sldId id="555" r:id="rId19"/>
    <p:sldId id="536" r:id="rId20"/>
    <p:sldId id="537" r:id="rId21"/>
    <p:sldId id="538" r:id="rId22"/>
    <p:sldId id="539" r:id="rId23"/>
    <p:sldId id="342" r:id="rId24"/>
    <p:sldId id="573" r:id="rId25"/>
    <p:sldId id="572" r:id="rId26"/>
    <p:sldId id="571" r:id="rId27"/>
    <p:sldId id="570" r:id="rId28"/>
    <p:sldId id="569" r:id="rId29"/>
    <p:sldId id="575" r:id="rId30"/>
    <p:sldId id="574" r:id="rId31"/>
    <p:sldId id="576" r:id="rId32"/>
    <p:sldId id="343" r:id="rId33"/>
    <p:sldId id="345" r:id="rId34"/>
    <p:sldId id="344" r:id="rId35"/>
    <p:sldId id="559" r:id="rId36"/>
    <p:sldId id="340" r:id="rId37"/>
    <p:sldId id="341" r:id="rId38"/>
    <p:sldId id="565" r:id="rId39"/>
    <p:sldId id="366" r:id="rId40"/>
    <p:sldId id="365" r:id="rId41"/>
    <p:sldId id="560" r:id="rId42"/>
    <p:sldId id="558" r:id="rId43"/>
    <p:sldId id="557" r:id="rId44"/>
    <p:sldId id="346" r:id="rId45"/>
    <p:sldId id="567" r:id="rId46"/>
    <p:sldId id="347" r:id="rId47"/>
    <p:sldId id="568" r:id="rId48"/>
  </p:sldIdLst>
  <p:sldSz cx="9144000" cy="6858000" type="screen4x3"/>
  <p:notesSz cx="6797675" cy="9926638"/>
  <p:embeddedFontLst>
    <p:embeddedFont>
      <p:font typeface="Bradley Hand ITC" panose="03070402050302030203" pitchFamily="66" charset="0"/>
      <p:regular r:id="rId51"/>
    </p:embeddedFont>
    <p:embeddedFont>
      <p:font typeface="Calibri" panose="020F0502020204030204" pitchFamily="34" charset="0"/>
      <p:regular r:id="rId52"/>
      <p:bold r:id="rId53"/>
      <p:italic r:id="rId54"/>
      <p:boldItalic r:id="rId55"/>
    </p:embeddedFont>
    <p:embeddedFont>
      <p:font typeface="Franklin Gothic Book" panose="020B0503020102020204" pitchFamily="34" charset="0"/>
      <p:regular r:id="rId56"/>
      <p:italic r:id="rId57"/>
    </p:embeddedFont>
    <p:embeddedFont>
      <p:font typeface="Franklin Gothic Medium" panose="020B0603020102020204" pitchFamily="34" charset="0"/>
      <p:regular r:id="rId58"/>
      <p:italic r:id="rId59"/>
    </p:embeddedFont>
    <p:embeddedFont>
      <p:font typeface="Segoe UI" panose="020B0502040204020203" pitchFamily="34" charset="0"/>
      <p:regular r:id="rId60"/>
      <p:bold r:id="rId61"/>
      <p:italic r:id="rId62"/>
      <p:boldItalic r:id="rId63"/>
    </p:embeddedFont>
  </p:embeddedFontLst>
  <p:custDataLst>
    <p:tags r:id="rId64"/>
  </p:custDataLst>
  <p:defaultTextStyle>
    <a:defPPr>
      <a:defRPr lang="nb-NO"/>
    </a:defPPr>
    <a:lvl1pPr algn="l" rtl="0" fontAlgn="base">
      <a:spcBef>
        <a:spcPct val="0"/>
      </a:spcBef>
      <a:spcAft>
        <a:spcPct val="0"/>
      </a:spcAft>
      <a:defRPr kern="1200">
        <a:solidFill>
          <a:schemeClr val="tx1"/>
        </a:solidFill>
        <a:latin typeface="Bradley Hand ITC" pitchFamily="66" charset="0"/>
        <a:ea typeface="+mn-ea"/>
        <a:cs typeface="+mn-cs"/>
      </a:defRPr>
    </a:lvl1pPr>
    <a:lvl2pPr marL="457200" algn="l" rtl="0" fontAlgn="base">
      <a:spcBef>
        <a:spcPct val="0"/>
      </a:spcBef>
      <a:spcAft>
        <a:spcPct val="0"/>
      </a:spcAft>
      <a:defRPr kern="1200">
        <a:solidFill>
          <a:schemeClr val="tx1"/>
        </a:solidFill>
        <a:latin typeface="Bradley Hand ITC" pitchFamily="66" charset="0"/>
        <a:ea typeface="+mn-ea"/>
        <a:cs typeface="+mn-cs"/>
      </a:defRPr>
    </a:lvl2pPr>
    <a:lvl3pPr marL="914400" algn="l" rtl="0" fontAlgn="base">
      <a:spcBef>
        <a:spcPct val="0"/>
      </a:spcBef>
      <a:spcAft>
        <a:spcPct val="0"/>
      </a:spcAft>
      <a:defRPr kern="1200">
        <a:solidFill>
          <a:schemeClr val="tx1"/>
        </a:solidFill>
        <a:latin typeface="Bradley Hand ITC" pitchFamily="66" charset="0"/>
        <a:ea typeface="+mn-ea"/>
        <a:cs typeface="+mn-cs"/>
      </a:defRPr>
    </a:lvl3pPr>
    <a:lvl4pPr marL="1371600" algn="l" rtl="0" fontAlgn="base">
      <a:spcBef>
        <a:spcPct val="0"/>
      </a:spcBef>
      <a:spcAft>
        <a:spcPct val="0"/>
      </a:spcAft>
      <a:defRPr kern="1200">
        <a:solidFill>
          <a:schemeClr val="tx1"/>
        </a:solidFill>
        <a:latin typeface="Bradley Hand ITC" pitchFamily="66" charset="0"/>
        <a:ea typeface="+mn-ea"/>
        <a:cs typeface="+mn-cs"/>
      </a:defRPr>
    </a:lvl4pPr>
    <a:lvl5pPr marL="1828800" algn="l" rtl="0" fontAlgn="base">
      <a:spcBef>
        <a:spcPct val="0"/>
      </a:spcBef>
      <a:spcAft>
        <a:spcPct val="0"/>
      </a:spcAft>
      <a:defRPr kern="1200">
        <a:solidFill>
          <a:schemeClr val="tx1"/>
        </a:solidFill>
        <a:latin typeface="Bradley Hand ITC" pitchFamily="66" charset="0"/>
        <a:ea typeface="+mn-ea"/>
        <a:cs typeface="+mn-cs"/>
      </a:defRPr>
    </a:lvl5pPr>
    <a:lvl6pPr marL="2286000" algn="l" defTabSz="914400" rtl="0" eaLnBrk="1" latinLnBrk="0" hangingPunct="1">
      <a:defRPr kern="1200">
        <a:solidFill>
          <a:schemeClr val="tx1"/>
        </a:solidFill>
        <a:latin typeface="Bradley Hand ITC" pitchFamily="66" charset="0"/>
        <a:ea typeface="+mn-ea"/>
        <a:cs typeface="+mn-cs"/>
      </a:defRPr>
    </a:lvl6pPr>
    <a:lvl7pPr marL="2743200" algn="l" defTabSz="914400" rtl="0" eaLnBrk="1" latinLnBrk="0" hangingPunct="1">
      <a:defRPr kern="1200">
        <a:solidFill>
          <a:schemeClr val="tx1"/>
        </a:solidFill>
        <a:latin typeface="Bradley Hand ITC" pitchFamily="66" charset="0"/>
        <a:ea typeface="+mn-ea"/>
        <a:cs typeface="+mn-cs"/>
      </a:defRPr>
    </a:lvl7pPr>
    <a:lvl8pPr marL="3200400" algn="l" defTabSz="914400" rtl="0" eaLnBrk="1" latinLnBrk="0" hangingPunct="1">
      <a:defRPr kern="1200">
        <a:solidFill>
          <a:schemeClr val="tx1"/>
        </a:solidFill>
        <a:latin typeface="Bradley Hand ITC" pitchFamily="66" charset="0"/>
        <a:ea typeface="+mn-ea"/>
        <a:cs typeface="+mn-cs"/>
      </a:defRPr>
    </a:lvl8pPr>
    <a:lvl9pPr marL="3657600" algn="l" defTabSz="914400" rtl="0" eaLnBrk="1" latinLnBrk="0" hangingPunct="1">
      <a:defRPr kern="1200">
        <a:solidFill>
          <a:schemeClr val="tx1"/>
        </a:solidFill>
        <a:latin typeface="Bradley Hand ITC" pitchFamily="66"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D9F1"/>
    <a:srgbClr val="3DB7E4"/>
    <a:srgbClr val="FF0000"/>
    <a:srgbClr val="DAD7CB"/>
    <a:srgbClr val="EDE7DE"/>
    <a:srgbClr val="CC3300"/>
    <a:srgbClr val="13B5EA"/>
    <a:srgbClr val="7581BF"/>
    <a:srgbClr val="BBAFA5"/>
    <a:srgbClr val="EEE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1C052-4072-52A1-AB48-3AA81E768BD6}" v="1" dt="2023-02-13T11:43:09.409"/>
    <p1510:client id="{2CD72763-8E8E-2239-8EA0-6CD632402914}" v="1" dt="2022-08-22T10:42:40.443"/>
    <p1510:client id="{2E7C8D1D-1891-E480-4568-007C6831139A}" v="31" dt="2023-02-13T13:40:52.901"/>
    <p1510:client id="{5CD163E7-2A27-BA8F-349D-725934E56569}" v="1" dt="2023-09-05T13:17:42.977"/>
    <p1510:client id="{63C4F924-8DAF-4D51-6347-4222B4A13D68}" v="1" dt="2023-02-15T12:13:41.328"/>
    <p1510:client id="{7151E721-1460-63A1-D74B-CA3FC7349F94}" v="3" dt="2023-09-06T06:04:50.183"/>
    <p1510:client id="{9D39BEA6-174E-8A1D-E631-DF620369E181}" v="11" dt="2022-08-22T10:45:07.642"/>
    <p1510:client id="{C8801382-162F-4392-8380-3C4C76E223C6}" v="1" dt="2022-08-23T07:02:46.8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3.fntdata"/><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1.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6.fntdata"/><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9.fntdata"/><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handoutMaster" Target="handoutMasters/handoutMaster1.xml"/><Relationship Id="rId5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nb-NO"/>
          </a:p>
        </p:txBody>
      </p:sp>
      <p:sp>
        <p:nvSpPr>
          <p:cNvPr id="305155"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nb-NO"/>
          </a:p>
        </p:txBody>
      </p:sp>
      <p:sp>
        <p:nvSpPr>
          <p:cNvPr id="305156"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nb-NO"/>
          </a:p>
        </p:txBody>
      </p:sp>
      <p:sp>
        <p:nvSpPr>
          <p:cNvPr id="305157"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F89E6CE-FAAB-4A59-99C8-78B48A3A04F7}" type="slidenum">
              <a:rPr lang="nb-NO"/>
              <a:pPr/>
              <a:t>‹#›</a:t>
            </a:fld>
            <a:endParaRPr lang="nb-NO"/>
          </a:p>
        </p:txBody>
      </p:sp>
    </p:spTree>
    <p:extLst>
      <p:ext uri="{BB962C8B-B14F-4D97-AF65-F5344CB8AC3E}">
        <p14:creationId xmlns:p14="http://schemas.microsoft.com/office/powerpoint/2010/main" val="3274556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nb-NO"/>
          </a:p>
        </p:txBody>
      </p:sp>
      <p:sp>
        <p:nvSpPr>
          <p:cNvPr id="117763"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nb-NO"/>
          </a:p>
        </p:txBody>
      </p:sp>
      <p:sp>
        <p:nvSpPr>
          <p:cNvPr id="117764" name="Rectangle 4"/>
          <p:cNvSpPr>
            <a:spLocks noGrp="1" noRot="1" noChangeAspect="1" noChangeArrowheads="1" noTextEdit="1"/>
          </p:cNvSpPr>
          <p:nvPr>
            <p:ph type="sldImg" idx="2"/>
          </p:nvPr>
        </p:nvSpPr>
        <p:spPr bwMode="auto">
          <a:xfrm>
            <a:off x="919163"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7766"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nb-NO"/>
          </a:p>
        </p:txBody>
      </p:sp>
      <p:sp>
        <p:nvSpPr>
          <p:cNvPr id="117767"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6269C598-AD4B-487A-A957-4F013571CA5D}" type="slidenum">
              <a:rPr lang="nb-NO"/>
              <a:pPr/>
              <a:t>‹#›</a:t>
            </a:fld>
            <a:endParaRPr lang="nb-NO"/>
          </a:p>
        </p:txBody>
      </p:sp>
    </p:spTree>
    <p:extLst>
      <p:ext uri="{BB962C8B-B14F-4D97-AF65-F5344CB8AC3E}">
        <p14:creationId xmlns:p14="http://schemas.microsoft.com/office/powerpoint/2010/main" val="34294693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feature=player_embedded&amp;v=mE9vkKUra2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feature=player_embedded&amp;v=ssOM6HZLRAQ"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r831U03ZdI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a:spcBef>
                <a:spcPts val="0"/>
              </a:spcBef>
              <a:spcAft>
                <a:spcPts val="0"/>
              </a:spcAft>
            </a:pPr>
            <a:r>
              <a:rPr lang="nb-NO">
                <a:latin typeface="Arial"/>
                <a:cs typeface="Arial"/>
              </a:rPr>
              <a:t>Mål: Skape en grunnleggende forståelse av rollen og vervet som tillitsvalgt</a:t>
            </a:r>
            <a:endParaRPr lang="en-US">
              <a:latin typeface="Arial"/>
              <a:cs typeface="Arial"/>
            </a:endParaRPr>
          </a:p>
          <a:p>
            <a:endParaRPr lang="nb-NO"/>
          </a:p>
          <a:p>
            <a:endParaRPr lang="en-US">
              <a:latin typeface="Calibri"/>
              <a:cs typeface="Calibri"/>
            </a:endParaRPr>
          </a:p>
        </p:txBody>
      </p:sp>
      <p:sp>
        <p:nvSpPr>
          <p:cNvPr id="4" name="Plassholder for lysbildenummer 3"/>
          <p:cNvSpPr>
            <a:spLocks noGrp="1"/>
          </p:cNvSpPr>
          <p:nvPr>
            <p:ph type="sldNum" sz="quarter" idx="5"/>
          </p:nvPr>
        </p:nvSpPr>
        <p:spPr/>
        <p:txBody>
          <a:bodyPr/>
          <a:lstStyle/>
          <a:p>
            <a:fld id="{6269C598-AD4B-487A-A957-4F013571CA5D}" type="slidenum">
              <a:rPr lang="nb-NO"/>
              <a:pPr/>
              <a:t>1</a:t>
            </a:fld>
            <a:endParaRPr lang="nb-NO"/>
          </a:p>
        </p:txBody>
      </p:sp>
    </p:spTree>
    <p:extLst>
      <p:ext uri="{BB962C8B-B14F-4D97-AF65-F5344CB8AC3E}">
        <p14:creationId xmlns:p14="http://schemas.microsoft.com/office/powerpoint/2010/main" val="3896894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a:lnSpc>
                <a:spcPct val="90000"/>
              </a:lnSpc>
            </a:pPr>
            <a:r>
              <a:rPr lang="nb-NO" altLang="nb-NO">
                <a:latin typeface="Arial"/>
                <a:cs typeface="Arial"/>
              </a:rPr>
              <a:t>Det er mye enklere å få en forsamling til å bli overbevist av et budskap dersom man ser overbevist ut selv. </a:t>
            </a:r>
            <a:endParaRPr lang="nb-NO" altLang="nb-NO"/>
          </a:p>
          <a:p>
            <a:pPr eaLnBrk="1" hangingPunct="1">
              <a:lnSpc>
                <a:spcPct val="90000"/>
              </a:lnSpc>
            </a:pPr>
            <a:endParaRPr lang="nb-NO" altLang="nb-NO"/>
          </a:p>
          <a:p>
            <a:pPr>
              <a:lnSpc>
                <a:spcPct val="90000"/>
              </a:lnSpc>
            </a:pPr>
            <a:r>
              <a:rPr lang="nb-NO" altLang="nb-NO">
                <a:latin typeface="Arial"/>
                <a:cs typeface="Arial"/>
              </a:rPr>
              <a:t>Det går an å se selvsikker ut selv om man ikke føler seg sånn, "</a:t>
            </a:r>
            <a:r>
              <a:rPr lang="nb-NO" altLang="nb-NO" err="1">
                <a:latin typeface="Arial"/>
                <a:cs typeface="Arial"/>
              </a:rPr>
              <a:t>Fake</a:t>
            </a:r>
            <a:r>
              <a:rPr lang="nb-NO" altLang="nb-NO">
                <a:latin typeface="Arial"/>
                <a:cs typeface="Arial"/>
              </a:rPr>
              <a:t> it </a:t>
            </a:r>
            <a:r>
              <a:rPr lang="nb-NO" altLang="nb-NO" err="1">
                <a:latin typeface="Arial"/>
                <a:cs typeface="Arial"/>
              </a:rPr>
              <a:t>until</a:t>
            </a:r>
            <a:r>
              <a:rPr lang="nb-NO" altLang="nb-NO">
                <a:latin typeface="Arial"/>
                <a:cs typeface="Arial"/>
              </a:rPr>
              <a:t> </a:t>
            </a:r>
            <a:r>
              <a:rPr lang="nb-NO" altLang="nb-NO" err="1">
                <a:latin typeface="Arial"/>
                <a:cs typeface="Arial"/>
              </a:rPr>
              <a:t>you</a:t>
            </a:r>
            <a:r>
              <a:rPr lang="nb-NO" altLang="nb-NO">
                <a:latin typeface="Arial"/>
                <a:cs typeface="Arial"/>
              </a:rPr>
              <a:t> make it"</a:t>
            </a:r>
            <a:endParaRPr lang="nb-NO" altLang="nb-NO">
              <a:cs typeface="Arial"/>
            </a:endParaRPr>
          </a:p>
          <a:p>
            <a:pPr eaLnBrk="1" hangingPunct="1">
              <a:lnSpc>
                <a:spcPct val="90000"/>
              </a:lnSpc>
            </a:pPr>
            <a:endParaRPr lang="nb-NO" altLang="nb-NO"/>
          </a:p>
          <a:p>
            <a:pPr>
              <a:lnSpc>
                <a:spcPct val="90000"/>
              </a:lnSpc>
            </a:pPr>
            <a:r>
              <a:rPr lang="nb-NO" altLang="nb-NO">
                <a:latin typeface="Arial"/>
                <a:cs typeface="Arial"/>
              </a:rPr>
              <a:t>Kommuniser med tilhørerne ved øyekontakt. Bli ”kjent” med de første radene. Veksle med å se ned i manus og å løfte hodet.</a:t>
            </a:r>
          </a:p>
          <a:p>
            <a:pPr eaLnBrk="1" hangingPunct="1">
              <a:lnSpc>
                <a:spcPct val="90000"/>
              </a:lnSpc>
            </a:pPr>
            <a:endParaRPr lang="nb-NO" altLang="nb-NO"/>
          </a:p>
          <a:p>
            <a:pPr>
              <a:lnSpc>
                <a:spcPct val="90000"/>
              </a:lnSpc>
            </a:pPr>
            <a:r>
              <a:rPr lang="nb-NO" altLang="nb-NO">
                <a:latin typeface="Arial"/>
                <a:cs typeface="Arial"/>
              </a:rPr>
              <a:t>Finn en støttespiller: Det er alltid en eller annen tilhører som er mer engasjert enn andre. Det er lurt å finne frem til denne personen tidlig og bruke vedkommende som en støtte når man snakker. Få øyekontakt, og returner til denne personen med jevne mellomrom. Dette er en metode som gir en trygghet når man står der og snakker, dermed blir det lettere å ha et ledigere kroppsspråk. Dersom man kjenner noen i forsamlingen, bruk vedkommende som støttespiller. </a:t>
            </a:r>
            <a:endParaRPr lang="nb-NO" altLang="nb-NO">
              <a:cs typeface="Arial"/>
            </a:endParaRPr>
          </a:p>
          <a:p>
            <a:pPr>
              <a:lnSpc>
                <a:spcPct val="90000"/>
              </a:lnSpc>
            </a:pPr>
            <a:endParaRPr lang="nb-NO" altLang="nb-NO">
              <a:latin typeface="Arial"/>
              <a:cs typeface="Arial"/>
            </a:endParaRPr>
          </a:p>
          <a:p>
            <a:pPr>
              <a:lnSpc>
                <a:spcPct val="90000"/>
              </a:lnSpc>
            </a:pPr>
            <a:r>
              <a:rPr lang="nb-NO" altLang="nb-NO">
                <a:latin typeface="Arial"/>
                <a:cs typeface="Arial"/>
              </a:rPr>
              <a:t>Om du ønsker å se mer rundt i forsøk på å nå alle deltakerne kan du også hvile blikket i pannene til deltakerne, de vil ikke merke at du ikke ser dem rett inn i øynene.</a:t>
            </a:r>
            <a:endParaRPr lang="nb-NO" altLang="nb-NO">
              <a:cs typeface="Arial"/>
            </a:endParaRPr>
          </a:p>
          <a:p>
            <a:pPr>
              <a:lnSpc>
                <a:spcPct val="90000"/>
              </a:lnSpc>
            </a:pPr>
            <a:endParaRPr lang="nb-NO" altLang="nb-NO"/>
          </a:p>
          <a:p>
            <a:pPr>
              <a:lnSpc>
                <a:spcPct val="90000"/>
              </a:lnSpc>
            </a:pPr>
            <a:r>
              <a:rPr lang="nb-NO" altLang="nb-NO">
                <a:latin typeface="Arial"/>
                <a:cs typeface="Arial"/>
              </a:rPr>
              <a:t>Ta små pauser for å understreke viktige poeng – ta en slurk av vannglasset. Det er en grunn til at vi gjerne snakker om </a:t>
            </a:r>
            <a:r>
              <a:rPr lang="nb-NO" altLang="nb-NO" u="sng">
                <a:latin typeface="Arial"/>
                <a:cs typeface="Arial"/>
              </a:rPr>
              <a:t>kunst</a:t>
            </a:r>
            <a:r>
              <a:rPr lang="nb-NO" altLang="nb-NO">
                <a:latin typeface="Arial"/>
                <a:cs typeface="Arial"/>
              </a:rPr>
              <a:t>pauser</a:t>
            </a:r>
            <a:endParaRPr lang="nb-NO" altLang="nb-NO">
              <a:cs typeface="Arial"/>
            </a:endParaRPr>
          </a:p>
          <a:p>
            <a:pPr eaLnBrk="1" hangingPunct="1">
              <a:lnSpc>
                <a:spcPct val="90000"/>
              </a:lnSpc>
            </a:pPr>
            <a:endParaRPr lang="nb-NO" altLang="nb-NO"/>
          </a:p>
          <a:p>
            <a:pPr>
              <a:lnSpc>
                <a:spcPct val="90000"/>
              </a:lnSpc>
            </a:pPr>
            <a:r>
              <a:rPr lang="nb-NO" altLang="nb-NO">
                <a:latin typeface="Arial"/>
                <a:cs typeface="Arial"/>
              </a:rPr>
              <a:t>Unngå fikling med penner og andre åpenbare tegn på nervøsitet. </a:t>
            </a:r>
          </a:p>
          <a:p>
            <a:pPr>
              <a:lnSpc>
                <a:spcPct val="90000"/>
              </a:lnSpc>
            </a:pPr>
            <a:r>
              <a:rPr lang="nb-NO" altLang="nb-NO">
                <a:latin typeface="Arial"/>
                <a:cs typeface="Arial"/>
              </a:rPr>
              <a:t>Har du som underviser eksempler på hvordan du selv overkom nervøsitet eller om du har erfart dette med en annen som var nervøs men vant over nervøsiteten så kan slike små historier også være til nytte for deltakerne. </a:t>
            </a:r>
          </a:p>
          <a:p>
            <a:endParaRPr 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10</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72038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Plassholder for lysbilde 1"/>
          <p:cNvSpPr>
            <a:spLocks noGrp="1" noRot="1" noChangeAspect="1" noTextEdit="1"/>
          </p:cNvSpPr>
          <p:nvPr>
            <p:ph type="sldImg"/>
          </p:nvPr>
        </p:nvSpPr>
        <p:spPr>
          <a:xfrm>
            <a:off x="917575" y="744538"/>
            <a:ext cx="4962525" cy="3722687"/>
          </a:xfrm>
          <a:ln/>
        </p:spPr>
      </p:sp>
      <p:sp>
        <p:nvSpPr>
          <p:cNvPr id="687107" name="Plassholder for notater 2"/>
          <p:cNvSpPr>
            <a:spLocks noGrp="1"/>
          </p:cNvSpPr>
          <p:nvPr>
            <p:ph type="body" idx="1"/>
          </p:nvPr>
        </p:nvSpPr>
        <p:spPr>
          <a:noFill/>
        </p:spPr>
        <p:txBody>
          <a:bodyPr/>
          <a:lstStyle/>
          <a:p>
            <a:r>
              <a:rPr lang="nb-NO" altLang="nb-NO" sz="1000" b="1">
                <a:latin typeface="Arial"/>
                <a:cs typeface="Arial"/>
              </a:rPr>
              <a:t> </a:t>
            </a:r>
            <a:r>
              <a:rPr lang="nb-NO" altLang="nb-NO" sz="1000" b="1" u="sng">
                <a:latin typeface="Arial"/>
                <a:cs typeface="Arial"/>
              </a:rPr>
              <a:t>Demo – observasjon vs. tolkning</a:t>
            </a:r>
            <a:endParaRPr lang="nb-NO" altLang="nb-NO" sz="600">
              <a:latin typeface="Arial"/>
              <a:cs typeface="Arial"/>
            </a:endParaRPr>
          </a:p>
          <a:p>
            <a:r>
              <a:rPr lang="nb-NO" altLang="nb-NO" sz="1000">
                <a:latin typeface="Arial"/>
                <a:cs typeface="Arial"/>
              </a:rPr>
              <a:t> </a:t>
            </a:r>
            <a:endParaRPr lang="nb-NO" altLang="nb-NO" sz="600">
              <a:latin typeface="Arial"/>
              <a:cs typeface="Arial"/>
            </a:endParaRPr>
          </a:p>
          <a:p>
            <a:r>
              <a:rPr lang="nb-NO" altLang="nb-NO" sz="1000">
                <a:latin typeface="Arial"/>
                <a:cs typeface="Arial"/>
              </a:rPr>
              <a:t>Gjør avtale med en person som skal sitte på en stol foran plenum. Vedkommende skal:</a:t>
            </a:r>
            <a:endParaRPr lang="nb-NO" altLang="nb-NO" sz="600">
              <a:latin typeface="Arial"/>
              <a:cs typeface="Arial"/>
            </a:endParaRPr>
          </a:p>
          <a:p>
            <a:pPr lvl="1"/>
            <a:r>
              <a:rPr lang="nb-NO" altLang="nb-NO" sz="1000">
                <a:latin typeface="Arial"/>
                <a:cs typeface="Arial"/>
              </a:rPr>
              <a:t>Ikke snakke</a:t>
            </a:r>
            <a:endParaRPr lang="nb-NO" altLang="nb-NO" sz="600">
              <a:latin typeface="Arial"/>
              <a:cs typeface="Arial"/>
            </a:endParaRPr>
          </a:p>
          <a:p>
            <a:pPr lvl="1"/>
            <a:r>
              <a:rPr lang="nb-NO" altLang="nb-NO" sz="1000">
                <a:latin typeface="Arial"/>
                <a:cs typeface="Arial"/>
              </a:rPr>
              <a:t>Ha hodet i hendene og riste på det. Sukke litt</a:t>
            </a:r>
            <a:endParaRPr lang="nb-NO" altLang="nb-NO" sz="600">
              <a:latin typeface="Arial"/>
              <a:cs typeface="Arial"/>
            </a:endParaRPr>
          </a:p>
          <a:p>
            <a:pPr lvl="1"/>
            <a:r>
              <a:rPr lang="nb-NO" altLang="nb-NO" sz="1000">
                <a:latin typeface="Arial"/>
                <a:cs typeface="Arial"/>
              </a:rPr>
              <a:t>Albuene på knærne</a:t>
            </a:r>
            <a:endParaRPr lang="nb-NO" altLang="nb-NO" sz="600">
              <a:latin typeface="Arial"/>
              <a:cs typeface="Arial"/>
            </a:endParaRPr>
          </a:p>
          <a:p>
            <a:r>
              <a:rPr lang="nb-NO" altLang="nb-NO" sz="1000">
                <a:latin typeface="Arial"/>
                <a:cs typeface="Arial"/>
              </a:rPr>
              <a:t>Du spør:</a:t>
            </a:r>
            <a:endParaRPr lang="nb-NO" altLang="nb-NO" sz="600">
              <a:latin typeface="Arial"/>
              <a:cs typeface="Arial"/>
            </a:endParaRPr>
          </a:p>
          <a:p>
            <a:pPr lvl="1"/>
            <a:r>
              <a:rPr lang="nb-NO" altLang="nb-NO" sz="1000">
                <a:latin typeface="Arial"/>
                <a:cs typeface="Arial"/>
              </a:rPr>
              <a:t>Hva er det som skjer nå?</a:t>
            </a:r>
            <a:endParaRPr lang="nb-NO" altLang="nb-NO" sz="600">
              <a:latin typeface="Arial"/>
              <a:cs typeface="Arial"/>
            </a:endParaRPr>
          </a:p>
          <a:p>
            <a:r>
              <a:rPr lang="nb-NO" altLang="nb-NO" sz="1000">
                <a:latin typeface="Arial"/>
                <a:cs typeface="Arial"/>
              </a:rPr>
              <a:t>Deltakerne kommer med forslag</a:t>
            </a:r>
            <a:endParaRPr lang="nb-NO" altLang="nb-NO" sz="600">
              <a:latin typeface="Arial"/>
              <a:cs typeface="Arial"/>
            </a:endParaRPr>
          </a:p>
          <a:p>
            <a:pPr lvl="1"/>
            <a:r>
              <a:rPr lang="nb-NO" altLang="nb-NO" sz="1000">
                <a:latin typeface="Arial"/>
                <a:cs typeface="Arial"/>
              </a:rPr>
              <a:t>Unnlat å kommenter deres tolkninger slik at det kommer mange</a:t>
            </a:r>
            <a:endParaRPr lang="nb-NO" altLang="nb-NO" sz="600">
              <a:latin typeface="Arial"/>
              <a:cs typeface="Arial"/>
            </a:endParaRPr>
          </a:p>
          <a:p>
            <a:r>
              <a:rPr lang="nb-NO" altLang="nb-NO" sz="1000">
                <a:latin typeface="Arial"/>
                <a:cs typeface="Arial"/>
              </a:rPr>
              <a:t>Du sier og spør:</a:t>
            </a:r>
            <a:endParaRPr lang="nb-NO" altLang="nb-NO" sz="600">
              <a:latin typeface="Arial"/>
              <a:cs typeface="Arial"/>
            </a:endParaRPr>
          </a:p>
          <a:p>
            <a:pPr lvl="1"/>
            <a:r>
              <a:rPr lang="nb-NO" altLang="nb-NO" sz="1000">
                <a:latin typeface="Arial"/>
                <a:cs typeface="Arial"/>
              </a:rPr>
              <a:t>Dere kommer med tolkninger, hva er det faktisk du kan se og høre med dine sanser?</a:t>
            </a:r>
            <a:endParaRPr lang="nb-NO" altLang="nb-NO" sz="600">
              <a:latin typeface="Arial"/>
              <a:cs typeface="Arial"/>
            </a:endParaRPr>
          </a:p>
          <a:p>
            <a:pPr lvl="1"/>
            <a:r>
              <a:rPr lang="nb-NO" altLang="nb-NO" sz="1000">
                <a:latin typeface="Arial"/>
                <a:cs typeface="Arial"/>
              </a:rPr>
              <a:t>Veiled de til å være konkrete på hva de faktisk kan se og høre</a:t>
            </a:r>
            <a:endParaRPr lang="nb-NO" altLang="nb-NO" sz="600">
              <a:latin typeface="Arial"/>
              <a:cs typeface="Arial"/>
            </a:endParaRPr>
          </a:p>
          <a:p>
            <a:r>
              <a:rPr lang="nb-NO" altLang="nb-NO" sz="1000" err="1">
                <a:latin typeface="Arial"/>
                <a:cs typeface="Arial"/>
              </a:rPr>
              <a:t>Etterlesing</a:t>
            </a:r>
            <a:r>
              <a:rPr lang="nb-NO" altLang="nb-NO" sz="1000">
                <a:latin typeface="Arial"/>
                <a:cs typeface="Arial"/>
              </a:rPr>
              <a:t>:</a:t>
            </a:r>
            <a:endParaRPr lang="nb-NO" altLang="nb-NO" sz="600">
              <a:latin typeface="Arial"/>
              <a:cs typeface="Arial"/>
            </a:endParaRPr>
          </a:p>
          <a:p>
            <a:pPr lvl="1"/>
            <a:r>
              <a:rPr lang="nb-NO" altLang="nb-NO" sz="1000">
                <a:latin typeface="Arial"/>
                <a:cs typeface="Arial"/>
              </a:rPr>
              <a:t>Få frem at det er forskjell på det vi med sansene observerer på utsiden av oss selv og hva som skjer på innsiden</a:t>
            </a:r>
            <a:endParaRPr lang="nb-NO" altLang="nb-NO" sz="600">
              <a:latin typeface="Arial"/>
              <a:cs typeface="Arial"/>
            </a:endParaRPr>
          </a:p>
          <a:p>
            <a:pPr lvl="1"/>
            <a:r>
              <a:rPr lang="nb-NO" altLang="nb-NO" sz="1000">
                <a:latin typeface="Arial"/>
                <a:cs typeface="Arial"/>
              </a:rPr>
              <a:t>Dra overføringsverdi til forhandlinger, rekruttering, møter </a:t>
            </a:r>
            <a:r>
              <a:rPr lang="nb-NO" altLang="nb-NO" sz="1000" err="1">
                <a:latin typeface="Arial"/>
                <a:cs typeface="Arial"/>
              </a:rPr>
              <a:t>osv</a:t>
            </a:r>
            <a:endParaRPr lang="nb-NO" altLang="nb-NO" sz="600" err="1">
              <a:latin typeface="Arial"/>
              <a:cs typeface="Arial"/>
            </a:endParaRPr>
          </a:p>
          <a:p>
            <a:pPr lvl="1"/>
            <a:r>
              <a:rPr lang="nb-NO" altLang="nb-NO" sz="1000" err="1">
                <a:latin typeface="Arial"/>
                <a:cs typeface="Arial"/>
              </a:rPr>
              <a:t>Evt</a:t>
            </a:r>
            <a:r>
              <a:rPr lang="nb-NO" altLang="nb-NO" sz="1000">
                <a:latin typeface="Arial"/>
                <a:cs typeface="Arial"/>
              </a:rPr>
              <a:t> til plenumsdebatt:</a:t>
            </a:r>
            <a:endParaRPr lang="nb-NO" altLang="nb-NO" sz="600">
              <a:latin typeface="Arial"/>
              <a:cs typeface="Arial"/>
            </a:endParaRPr>
          </a:p>
          <a:p>
            <a:pPr lvl="2"/>
            <a:r>
              <a:rPr lang="nb-NO" altLang="nb-NO" sz="1000">
                <a:latin typeface="Arial"/>
                <a:cs typeface="Arial"/>
              </a:rPr>
              <a:t>Hva kan skje om det ikke er bevissthet på å skille observasjoner og tolkning? (feil grunnlag for beslutninger, folk kan føle seg støtt </a:t>
            </a:r>
            <a:r>
              <a:rPr lang="nb-NO" altLang="nb-NO" sz="1000" err="1">
                <a:latin typeface="Arial"/>
                <a:cs typeface="Arial"/>
              </a:rPr>
              <a:t>osv</a:t>
            </a:r>
            <a:r>
              <a:rPr lang="nb-NO" altLang="nb-NO" sz="1000">
                <a:latin typeface="Arial"/>
                <a:cs typeface="Arial"/>
              </a:rPr>
              <a:t>)</a:t>
            </a:r>
            <a:endParaRPr lang="nb-NO" altLang="nb-NO" sz="600">
              <a:latin typeface="Arial"/>
              <a:cs typeface="Arial"/>
            </a:endParaRPr>
          </a:p>
          <a:p>
            <a:pPr lvl="2"/>
            <a:r>
              <a:rPr lang="nb-NO" altLang="nb-NO" sz="1000">
                <a:latin typeface="Arial"/>
                <a:cs typeface="Arial"/>
              </a:rPr>
              <a:t>Hva kan du gjøre for å tydelig skille/bli sikker? (sjekke ut, foreslå </a:t>
            </a:r>
            <a:r>
              <a:rPr lang="nb-NO" altLang="nb-NO" sz="1000" err="1">
                <a:latin typeface="Arial"/>
                <a:cs typeface="Arial"/>
              </a:rPr>
              <a:t>osv</a:t>
            </a:r>
            <a:r>
              <a:rPr lang="nb-NO" altLang="nb-NO" sz="1000">
                <a:latin typeface="Arial"/>
                <a:cs typeface="Arial"/>
              </a:rPr>
              <a:t>)</a:t>
            </a:r>
            <a:endParaRPr lang="nb-NO" altLang="nb-NO" sz="600">
              <a:latin typeface="Arial"/>
              <a:cs typeface="Arial"/>
            </a:endParaRPr>
          </a:p>
          <a:p>
            <a:endParaRPr lang="nb-NO" altLang="nb-NO" sz="1000">
              <a:cs typeface="Arial" charset="0"/>
            </a:endParaRPr>
          </a:p>
          <a:p>
            <a:r>
              <a:rPr lang="nb-NO" altLang="nb-NO" sz="1000">
                <a:latin typeface="Arial"/>
                <a:cs typeface="Arial"/>
              </a:rPr>
              <a:t>For underviser: </a:t>
            </a:r>
            <a:endParaRPr lang="nb-NO" altLang="nb-NO" sz="1000">
              <a:cs typeface="Arial" charset="0"/>
            </a:endParaRPr>
          </a:p>
          <a:p>
            <a:r>
              <a:rPr lang="nb-NO" altLang="nb-NO" sz="1000">
                <a:latin typeface="Arial"/>
                <a:cs typeface="Arial"/>
              </a:rPr>
              <a:t>Det kan passe å lansere spørreteknikk nå. Fortell deltakerne at det er fordelaktig å sjekke ut om det stemmer det de forstår i en situasjon. Du kan ev fortelle at deltakerne kommer til å få lære mer om dette på senere kurs, spesielt på forhandlingskurset.  </a:t>
            </a:r>
            <a:endParaRPr lang="nb-NO" altLang="nb-NO" sz="1000">
              <a:cs typeface="Arial" charset="0"/>
            </a:endParaRPr>
          </a:p>
          <a:p>
            <a:r>
              <a:rPr lang="nb-NO" altLang="nb-NO" sz="1000">
                <a:latin typeface="Arial"/>
                <a:cs typeface="Arial"/>
              </a:rPr>
              <a:t>På samme tid, en kan alltid ha en bevissthet på å øve seg, starte nå, øvelse gjør mestring. </a:t>
            </a:r>
            <a:endParaRPr lang="nb-NO" altLang="nb-NO" sz="1000">
              <a:cs typeface="Arial" charset="0"/>
            </a:endParaRPr>
          </a:p>
        </p:txBody>
      </p:sp>
      <p:sp>
        <p:nvSpPr>
          <p:cNvPr id="687108" name="Plassholder for bunntekst 3"/>
          <p:cNvSpPr>
            <a:spLocks noGrp="1"/>
          </p:cNvSpPr>
          <p:nvPr>
            <p:ph type="ftr" sz="quarter" idx="4"/>
          </p:nvPr>
        </p:nvSpPr>
        <p:spPr>
          <a:noFill/>
        </p:spPr>
        <p:txBody>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Modul 1_Presentasjon_2011 07 14</a:t>
            </a:r>
          </a:p>
        </p:txBody>
      </p:sp>
      <p:sp>
        <p:nvSpPr>
          <p:cNvPr id="687109" name="Plassholder for lysbildenummer 4"/>
          <p:cNvSpPr>
            <a:spLocks noGrp="1"/>
          </p:cNvSpPr>
          <p:nvPr>
            <p:ph type="sldNum" sz="quarter" idx="5"/>
          </p:nvPr>
        </p:nvSpPr>
        <p:spPr>
          <a:noFill/>
        </p:spPr>
        <p:txBody>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DC515-1772-4EF9-AAB3-1BA3C3DAAE1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672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75DAB8-37A6-426F-9AEB-396E4642F6A5}"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5123" name="Rectangle 2"/>
          <p:cNvSpPr>
            <a:spLocks noGrp="1" noRot="1" noChangeAspect="1" noChangeArrowheads="1" noTextEdit="1"/>
          </p:cNvSpPr>
          <p:nvPr>
            <p:ph type="sldImg"/>
          </p:nvPr>
        </p:nvSpPr>
        <p:spPr>
          <a:xfrm>
            <a:off x="917575" y="744538"/>
            <a:ext cx="4962525" cy="3722687"/>
          </a:xfrm>
          <a:ln/>
        </p:spPr>
      </p:sp>
      <p:sp>
        <p:nvSpPr>
          <p:cNvPr id="645124" name="Rectangle 3"/>
          <p:cNvSpPr>
            <a:spLocks noGrp="1" noChangeArrowheads="1"/>
          </p:cNvSpPr>
          <p:nvPr>
            <p:ph type="body" idx="1"/>
          </p:nvPr>
        </p:nvSpPr>
        <p:spPr>
          <a:noFill/>
        </p:spPr>
        <p:txBody>
          <a:bodyPr/>
          <a:lstStyle/>
          <a:p>
            <a:pPr eaLnBrk="1" hangingPunct="1">
              <a:lnSpc>
                <a:spcPct val="80000"/>
              </a:lnSpc>
            </a:pPr>
            <a:r>
              <a:rPr lang="nb-NO" altLang="nb-NO" sz="1000">
                <a:latin typeface="Arial"/>
                <a:cs typeface="Arial"/>
              </a:rPr>
              <a:t>Kommunikasjonsmodellen viser på en forenklet måte hva som skjer når vi kommuniserer - </a:t>
            </a:r>
            <a:r>
              <a:rPr lang="nb-NO" altLang="nb-NO" sz="1000" b="1">
                <a:latin typeface="Arial"/>
                <a:cs typeface="Arial"/>
              </a:rPr>
              <a:t>vi overfører et budskap</a:t>
            </a:r>
            <a:r>
              <a:rPr lang="nb-NO" altLang="nb-NO" sz="1000">
                <a:latin typeface="Arial"/>
                <a:cs typeface="Arial"/>
              </a:rPr>
              <a:t>.</a:t>
            </a:r>
          </a:p>
          <a:p>
            <a:pPr eaLnBrk="1" hangingPunct="1">
              <a:lnSpc>
                <a:spcPct val="80000"/>
              </a:lnSpc>
            </a:pPr>
            <a:endParaRPr lang="nb-NO" altLang="nb-NO" sz="1000"/>
          </a:p>
          <a:p>
            <a:pPr>
              <a:lnSpc>
                <a:spcPct val="80000"/>
              </a:lnSpc>
            </a:pPr>
            <a:r>
              <a:rPr lang="nb-NO" altLang="nb-NO" sz="1000">
                <a:latin typeface="Arial"/>
                <a:cs typeface="Arial"/>
              </a:rPr>
              <a:t>Husk å skille mellom informasjon og kommunikasjon. Informasjonen er dataene. Denne informasjonen vil vi kommunisere til andre mennesker. </a:t>
            </a:r>
          </a:p>
          <a:p>
            <a:pPr>
              <a:lnSpc>
                <a:spcPct val="80000"/>
              </a:lnSpc>
            </a:pPr>
            <a:endParaRPr lang="nb-NO" altLang="nb-NO" sz="1000">
              <a:cs typeface="Arial" charset="0"/>
            </a:endParaRPr>
          </a:p>
          <a:p>
            <a:pPr eaLnBrk="1" hangingPunct="1">
              <a:lnSpc>
                <a:spcPct val="80000"/>
              </a:lnSpc>
            </a:pPr>
            <a:r>
              <a:rPr lang="nb-NO" altLang="nb-NO" sz="1000" b="1">
                <a:latin typeface="Arial"/>
                <a:cs typeface="Arial"/>
              </a:rPr>
              <a:t>Senderen</a:t>
            </a:r>
            <a:r>
              <a:rPr lang="nb-NO" altLang="nb-NO" sz="1000">
                <a:latin typeface="Arial"/>
                <a:cs typeface="Arial"/>
              </a:rPr>
              <a:t> har tenkt ut et </a:t>
            </a:r>
            <a:r>
              <a:rPr lang="nb-NO" altLang="nb-NO" sz="1000" b="1">
                <a:latin typeface="Arial"/>
                <a:cs typeface="Arial"/>
              </a:rPr>
              <a:t>budskap</a:t>
            </a:r>
            <a:r>
              <a:rPr lang="nb-NO" altLang="nb-NO" sz="1000">
                <a:latin typeface="Arial"/>
                <a:cs typeface="Arial"/>
              </a:rPr>
              <a:t> som skal overføres til en annen person, til </a:t>
            </a:r>
            <a:r>
              <a:rPr lang="nb-NO" altLang="nb-NO" sz="1000" b="1">
                <a:latin typeface="Arial"/>
                <a:cs typeface="Arial"/>
              </a:rPr>
              <a:t>en mottaker</a:t>
            </a:r>
            <a:r>
              <a:rPr lang="nb-NO" altLang="nb-NO" sz="1000">
                <a:latin typeface="Arial"/>
                <a:cs typeface="Arial"/>
              </a:rPr>
              <a:t>. </a:t>
            </a:r>
            <a:endParaRPr lang="nb-NO" altLang="nb-NO" sz="1000">
              <a:cs typeface="Arial"/>
            </a:endParaRPr>
          </a:p>
          <a:p>
            <a:pPr eaLnBrk="1" hangingPunct="1">
              <a:lnSpc>
                <a:spcPct val="80000"/>
              </a:lnSpc>
            </a:pPr>
            <a:endParaRPr lang="nb-NO" altLang="nb-NO" sz="1000"/>
          </a:p>
          <a:p>
            <a:pPr>
              <a:lnSpc>
                <a:spcPct val="80000"/>
              </a:lnSpc>
            </a:pPr>
            <a:r>
              <a:rPr lang="nb-NO" altLang="nb-NO" sz="1000" b="1">
                <a:latin typeface="Arial"/>
                <a:cs typeface="Arial"/>
              </a:rPr>
              <a:t>Senderen </a:t>
            </a:r>
            <a:endParaRPr lang="nb-NO" altLang="nb-NO" sz="1000" b="1">
              <a:cs typeface="Arial"/>
            </a:endParaRPr>
          </a:p>
          <a:p>
            <a:pPr>
              <a:lnSpc>
                <a:spcPct val="80000"/>
              </a:lnSpc>
            </a:pPr>
            <a:r>
              <a:rPr lang="nb-NO" altLang="nb-NO" sz="1000">
                <a:latin typeface="Arial"/>
                <a:cs typeface="Arial"/>
              </a:rPr>
              <a:t>Må ha budskapet klart og være i stand til å overføre det. Muntlig overføring krever at senderen snakker tydelig og har et forståelig språk. </a:t>
            </a:r>
            <a:endParaRPr lang="nb-NO" altLang="nb-NO" sz="1000">
              <a:cs typeface="Arial"/>
            </a:endParaRPr>
          </a:p>
          <a:p>
            <a:pPr eaLnBrk="1" hangingPunct="1">
              <a:lnSpc>
                <a:spcPct val="80000"/>
              </a:lnSpc>
            </a:pPr>
            <a:endParaRPr lang="nb-NO" altLang="nb-NO" sz="1000"/>
          </a:p>
          <a:p>
            <a:pPr eaLnBrk="1" hangingPunct="1">
              <a:lnSpc>
                <a:spcPct val="80000"/>
              </a:lnSpc>
            </a:pPr>
            <a:r>
              <a:rPr lang="nb-NO" altLang="nb-NO" sz="1000" b="1">
                <a:latin typeface="Arial"/>
                <a:cs typeface="Arial"/>
              </a:rPr>
              <a:t>Kanal</a:t>
            </a:r>
          </a:p>
          <a:p>
            <a:pPr>
              <a:lnSpc>
                <a:spcPct val="80000"/>
              </a:lnSpc>
            </a:pPr>
            <a:r>
              <a:rPr lang="nb-NO" altLang="nb-NO" sz="1000">
                <a:latin typeface="Arial"/>
                <a:cs typeface="Arial"/>
              </a:rPr>
              <a:t>Nevn eksempler på ulike kanaler - direkte munn til øre (ansikt til ansikt), telefon, e-post, </a:t>
            </a:r>
            <a:r>
              <a:rPr lang="nb-NO" altLang="nb-NO" sz="1000" err="1">
                <a:latin typeface="Arial"/>
                <a:cs typeface="Arial"/>
              </a:rPr>
              <a:t>sms</a:t>
            </a:r>
            <a:r>
              <a:rPr lang="nb-NO" altLang="nb-NO" sz="1000">
                <a:latin typeface="Arial"/>
                <a:cs typeface="Arial"/>
              </a:rPr>
              <a:t> eller brev? Valg av kanal er avgjørende for hvordan budskapet bør formidles – ordvalg etc. </a:t>
            </a:r>
          </a:p>
          <a:p>
            <a:pPr>
              <a:lnSpc>
                <a:spcPct val="80000"/>
              </a:lnSpc>
            </a:pPr>
            <a:endParaRPr lang="nb-NO" altLang="nb-NO" sz="1000" b="1">
              <a:latin typeface="Arial"/>
              <a:cs typeface="Arial"/>
            </a:endParaRPr>
          </a:p>
          <a:p>
            <a:pPr>
              <a:lnSpc>
                <a:spcPct val="80000"/>
              </a:lnSpc>
            </a:pPr>
            <a:r>
              <a:rPr lang="nb-NO" altLang="nb-NO" sz="1000" b="1">
                <a:latin typeface="Arial"/>
                <a:cs typeface="Arial"/>
              </a:rPr>
              <a:t>Støy</a:t>
            </a:r>
            <a:endParaRPr lang="nb-NO"/>
          </a:p>
          <a:p>
            <a:pPr eaLnBrk="1" hangingPunct="1">
              <a:lnSpc>
                <a:spcPct val="80000"/>
              </a:lnSpc>
            </a:pPr>
            <a:r>
              <a:rPr lang="nb-NO" altLang="nb-NO" sz="1000">
                <a:latin typeface="Arial"/>
                <a:cs typeface="Arial"/>
              </a:rPr>
              <a:t>Nevn eksempler på ulike støykilder, vis mangfoldet – ryggen til publikum, påkledning, fikling med penner, åpen buksesmekk, mumling, ordvalg – vanskelige fremmedord, forkortelser.</a:t>
            </a:r>
          </a:p>
          <a:p>
            <a:pPr eaLnBrk="1" hangingPunct="1">
              <a:lnSpc>
                <a:spcPct val="80000"/>
              </a:lnSpc>
            </a:pPr>
            <a:endParaRPr lang="nb-NO" altLang="nb-NO" sz="1000"/>
          </a:p>
          <a:p>
            <a:pPr eaLnBrk="1" hangingPunct="1">
              <a:lnSpc>
                <a:spcPct val="80000"/>
              </a:lnSpc>
            </a:pPr>
            <a:r>
              <a:rPr lang="nb-NO" altLang="nb-NO" sz="1000">
                <a:latin typeface="Arial"/>
                <a:cs typeface="Arial"/>
              </a:rPr>
              <a:t>Understrek at budskapet bør tilpasses mottaker slik at man får fjernet flest mulig støykilder.</a:t>
            </a:r>
          </a:p>
          <a:p>
            <a:pPr eaLnBrk="1" hangingPunct="1">
              <a:lnSpc>
                <a:spcPct val="80000"/>
              </a:lnSpc>
            </a:pPr>
            <a:endParaRPr lang="nb-NO" altLang="nb-NO" sz="1000"/>
          </a:p>
          <a:p>
            <a:pPr eaLnBrk="1" hangingPunct="1">
              <a:lnSpc>
                <a:spcPct val="80000"/>
              </a:lnSpc>
            </a:pPr>
            <a:r>
              <a:rPr lang="nb-NO" altLang="nb-NO" sz="1000" b="1">
                <a:latin typeface="Arial"/>
                <a:cs typeface="Arial"/>
              </a:rPr>
              <a:t>Mottakeren</a:t>
            </a:r>
          </a:p>
          <a:p>
            <a:pPr>
              <a:lnSpc>
                <a:spcPct val="80000"/>
              </a:lnSpc>
            </a:pPr>
            <a:r>
              <a:rPr lang="nb-NO" altLang="nb-NO" sz="1000">
                <a:latin typeface="Arial"/>
                <a:cs typeface="Arial"/>
              </a:rPr>
              <a:t>Bør ideelt sett være aktivt lyttende. Når vi mottar et budskap bør vi være opptatt av å finne ut hva avsenderen egentlig mener. Spør gjerne om senderen av budskapet kan forklare nærmere hva vedkommende mener med et bestemt ord eller uttrykk for å unngå misforståelser. Det er lurt å øve inn spørreteknikk med åpne spørsmål for det i seg selv er konfliktforebyggende. </a:t>
            </a:r>
            <a:endParaRPr lang="nb-NO" altLang="nb-NO" sz="1000">
              <a:cs typeface="Arial"/>
            </a:endParaRPr>
          </a:p>
        </p:txBody>
      </p:sp>
    </p:spTree>
    <p:extLst>
      <p:ext uri="{BB962C8B-B14F-4D97-AF65-F5344CB8AC3E}">
        <p14:creationId xmlns:p14="http://schemas.microsoft.com/office/powerpoint/2010/main" val="2643806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69C598-AD4B-487A-A957-4F013571CA5D}" type="slidenum">
              <a:rPr kumimoji="0" lang="nb-NO"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b-NO"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3307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69C598-AD4B-487A-A957-4F013571CA5D}" type="slidenum">
              <a:rPr kumimoji="0" lang="nb-NO"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b-NO"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76536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latin typeface="Arial"/>
                <a:cs typeface="Arial"/>
              </a:rPr>
              <a:t>Hvordan må du fremstå for å oppnå det du ønsker?</a:t>
            </a:r>
          </a:p>
          <a:p>
            <a:r>
              <a:rPr lang="nb-NO">
                <a:latin typeface="Arial"/>
                <a:cs typeface="Arial"/>
              </a:rPr>
              <a:t>Åpen og inviterende, kanskje ta en ufarliggjørende innledningen, slikt skaper god stemning. Kan du se for deg at det da blir lettere å oppnå det du ønsker?</a:t>
            </a:r>
            <a:endParaRPr lang="nb-NO">
              <a:cs typeface="Arial"/>
            </a:endParaRPr>
          </a:p>
          <a:p>
            <a:endParaRPr lang="nb-NO">
              <a:cs typeface="Arial"/>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69C598-AD4B-487A-A957-4F013571CA5D}" type="slidenum">
              <a:rPr kumimoji="0" lang="nb-NO"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b-NO"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54203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a:lnSpc>
                <a:spcPct val="90000"/>
              </a:lnSpc>
            </a:pPr>
            <a:r>
              <a:rPr lang="nb-NO" altLang="nb-NO" b="1">
                <a:latin typeface="Arial"/>
                <a:cs typeface="Arial"/>
              </a:rPr>
              <a:t>Til kursholder</a:t>
            </a:r>
          </a:p>
          <a:p>
            <a:pPr>
              <a:lnSpc>
                <a:spcPct val="90000"/>
              </a:lnSpc>
            </a:pPr>
            <a:r>
              <a:rPr lang="nb-NO" altLang="nb-NO">
                <a:latin typeface="Arial"/>
                <a:cs typeface="Arial"/>
              </a:rPr>
              <a:t>Dersom det er liten tid igjen av dag to, gå til FØR - NÅ - SIDEN. Har du tid, tar du denne introduksjonen av STAIA og repetisjon dag 3</a:t>
            </a:r>
            <a:endParaRPr lang="nb-NO" altLang="nb-NO" b="1">
              <a:latin typeface="Arial"/>
              <a:cs typeface="Arial"/>
            </a:endParaRPr>
          </a:p>
          <a:p>
            <a:pPr>
              <a:lnSpc>
                <a:spcPct val="90000"/>
              </a:lnSpc>
            </a:pPr>
            <a:endParaRPr lang="nb-NO" altLang="nb-NO" b="1">
              <a:latin typeface="Arial"/>
              <a:cs typeface="Arial"/>
            </a:endParaRPr>
          </a:p>
          <a:p>
            <a:pPr>
              <a:lnSpc>
                <a:spcPct val="90000"/>
              </a:lnSpc>
            </a:pPr>
            <a:r>
              <a:rPr lang="nb-NO" altLang="nb-NO" b="1">
                <a:latin typeface="Arial"/>
                <a:cs typeface="Arial"/>
              </a:rPr>
              <a:t>Info til deltakerne:</a:t>
            </a:r>
            <a:endParaRPr lang="nb-NO"/>
          </a:p>
          <a:p>
            <a:pPr>
              <a:lnSpc>
                <a:spcPct val="90000"/>
              </a:lnSpc>
            </a:pPr>
            <a:r>
              <a:rPr lang="nb-NO" altLang="nb-NO">
                <a:latin typeface="Arial"/>
                <a:cs typeface="Arial"/>
              </a:rPr>
              <a:t>Vi har diskutert og sett at det er mange faktorer som kan bringe oss ut av fatning når vi skal fremføre et muntlig budskap. Det skjer noe med kroppen vår, tankene lar seg ikke så lett styre, de kan bli ledet på vidvanke slik at vi mister konsentrasjonen om det vi egentlig burde være opptatt av.</a:t>
            </a:r>
          </a:p>
          <a:p>
            <a:pPr eaLnBrk="1" hangingPunct="1">
              <a:lnSpc>
                <a:spcPct val="90000"/>
              </a:lnSpc>
            </a:pPr>
            <a:endParaRPr lang="nb-NO" altLang="nb-NO"/>
          </a:p>
          <a:p>
            <a:pPr>
              <a:lnSpc>
                <a:spcPct val="90000"/>
              </a:lnSpc>
            </a:pPr>
            <a:r>
              <a:rPr lang="nb-NO" altLang="nb-NO">
                <a:latin typeface="Arial"/>
                <a:cs typeface="Arial"/>
              </a:rPr>
              <a:t>Derfor skal vi lære to enkle hjelpeteknikker, som kan gjøre det lettere å uttrykke budskapet. Med litt trening trenger vi da ikke være så opptatt av om vi fikk det til, fordi vi har fulgt oppskriften. Da slipper dere etterpå å bekymre dere om dere fikk med poenget, selv om dere blir brakt ut av fatning.</a:t>
            </a:r>
          </a:p>
          <a:p>
            <a:pPr eaLnBrk="1" hangingPunct="1">
              <a:lnSpc>
                <a:spcPct val="90000"/>
              </a:lnSpc>
            </a:pPr>
            <a:endParaRPr lang="nb-NO" altLang="nb-NO"/>
          </a:p>
          <a:p>
            <a:pPr eaLnBrk="1" hangingPunct="1">
              <a:lnSpc>
                <a:spcPct val="90000"/>
              </a:lnSpc>
            </a:pPr>
            <a:r>
              <a:rPr lang="nb-NO" altLang="nb-NO">
                <a:latin typeface="Arial"/>
                <a:cs typeface="Arial"/>
              </a:rPr>
              <a:t>Dere skal med andre ord få en liten oppskrift på hvordan dere kan sette opp en påstand, et synspunkt eller for eksempel fremme et lønnskrav. Dere skal også få se hvordan dere veldig enkelt kan bygge opp en liten tale.</a:t>
            </a:r>
          </a:p>
          <a:p>
            <a:pPr eaLnBrk="1" hangingPunct="1">
              <a:lnSpc>
                <a:spcPct val="90000"/>
              </a:lnSpc>
            </a:pPr>
            <a:endParaRPr lang="nb-NO" altLang="nb-NO"/>
          </a:p>
          <a:p>
            <a:pPr eaLnBrk="1" hangingPunct="1">
              <a:lnSpc>
                <a:spcPct val="90000"/>
              </a:lnSpc>
            </a:pPr>
            <a:r>
              <a:rPr lang="nb-NO" altLang="nb-NO">
                <a:latin typeface="Arial"/>
                <a:cs typeface="Arial"/>
              </a:rPr>
              <a:t>I kveld ved middagen, skal dere gjennomføre et rollespill, der alle skal få prøve seg. Middagen i kveld er altså jobb. Her gjelder ikke overtidsbetaling eller kveldstillegg. Til gjengjeld kan vi love god mat og drikke, som seg hør og bør en festmiddag.</a:t>
            </a:r>
          </a:p>
          <a:p>
            <a:pPr eaLnBrk="1" hangingPunct="1">
              <a:lnSpc>
                <a:spcPct val="90000"/>
              </a:lnSpc>
            </a:pPr>
            <a:endParaRPr lang="nb-NO" altLang="nb-NO"/>
          </a:p>
          <a:p>
            <a:pPr eaLnBrk="1" hangingPunct="1">
              <a:lnSpc>
                <a:spcPct val="90000"/>
              </a:lnSpc>
            </a:pPr>
            <a:endParaRPr lang="nb-NO" altLang="nb-NO">
              <a:latin typeface="Arial"/>
              <a:cs typeface="Arial"/>
            </a:endParaRPr>
          </a:p>
          <a:p>
            <a:endParaRPr 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16</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229147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t>For mange hatter: </a:t>
            </a:r>
          </a:p>
          <a:p>
            <a:r>
              <a:rPr lang="nb-NO"/>
              <a:t>Man har så mange</a:t>
            </a:r>
            <a:r>
              <a:rPr lang="nb-NO" baseline="0"/>
              <a:t> roller på jobb</a:t>
            </a:r>
          </a:p>
          <a:p>
            <a:r>
              <a:rPr lang="nb-NO" baseline="0"/>
              <a:t>Kollega (lojal?)</a:t>
            </a:r>
          </a:p>
          <a:p>
            <a:r>
              <a:rPr lang="nb-NO" baseline="0"/>
              <a:t>Ansatt</a:t>
            </a:r>
          </a:p>
          <a:p>
            <a:r>
              <a:rPr lang="nb-NO" baseline="0"/>
              <a:t>Tillitsvalgt</a:t>
            </a:r>
          </a:p>
          <a:p>
            <a:endParaRPr lang="nb-NO"/>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17</a:t>
            </a:fld>
            <a:endParaRPr lang="nb-NO"/>
          </a:p>
        </p:txBody>
      </p:sp>
    </p:spTree>
    <p:extLst>
      <p:ext uri="{BB962C8B-B14F-4D97-AF65-F5344CB8AC3E}">
        <p14:creationId xmlns:p14="http://schemas.microsoft.com/office/powerpoint/2010/main" val="2496699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err="1"/>
              <a:t>Kroppspråk</a:t>
            </a:r>
            <a:r>
              <a:rPr lang="nb-NO"/>
              <a:t>, ord, tale</a:t>
            </a:r>
            <a:r>
              <a:rPr lang="nb-NO" baseline="0"/>
              <a:t> og handlinger – bevisst eller ubevisst</a:t>
            </a:r>
          </a:p>
          <a:p>
            <a:endParaRPr lang="nb-NO" baseline="0"/>
          </a:p>
          <a:p>
            <a:endParaRPr lang="nb-NO"/>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19</a:t>
            </a:fld>
            <a:endParaRPr lang="nb-NO"/>
          </a:p>
        </p:txBody>
      </p:sp>
    </p:spTree>
    <p:extLst>
      <p:ext uri="{BB962C8B-B14F-4D97-AF65-F5344CB8AC3E}">
        <p14:creationId xmlns:p14="http://schemas.microsoft.com/office/powerpoint/2010/main" val="2580831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err="1"/>
              <a:t>Outshaken</a:t>
            </a:r>
            <a:r>
              <a:rPr lang="nb-NO"/>
              <a:t> før </a:t>
            </a:r>
            <a:r>
              <a:rPr lang="nb-NO" err="1"/>
              <a:t>covid</a:t>
            </a:r>
            <a:endParaRPr lang="nb-NO"/>
          </a:p>
          <a:p>
            <a:r>
              <a:rPr lang="nb-NO"/>
              <a:t>Insisterte på å fortsette med dette etter</a:t>
            </a:r>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20</a:t>
            </a:fld>
            <a:endParaRPr lang="nb-NO"/>
          </a:p>
        </p:txBody>
      </p:sp>
    </p:spTree>
    <p:extLst>
      <p:ext uri="{BB962C8B-B14F-4D97-AF65-F5344CB8AC3E}">
        <p14:creationId xmlns:p14="http://schemas.microsoft.com/office/powerpoint/2010/main" val="416503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latin typeface="Arial"/>
                <a:cs typeface="Arial"/>
              </a:rPr>
              <a:t>Presenter målene. Forskjellen på «kunnskap» og «kjennskap» er ikke avgjørende, utover at deltakerne ikke skal føle at de må kunne alt om regelverk i arbeidslivet eller arbeidslivets parter. Hensikten er å skape forståelse og sette det å være tillitsvalgt inn i en større kontekst. De skal gis forutsetninger for å forstå hva det er å være tillitsvalgt.</a:t>
            </a:r>
            <a:endParaRPr lang="en-US">
              <a:latin typeface="Arial"/>
              <a:cs typeface="Arial"/>
            </a:endParaRPr>
          </a:p>
          <a:p>
            <a:endParaRPr lang="nb-NO"/>
          </a:p>
          <a:p>
            <a:r>
              <a:rPr lang="nb-NO">
                <a:latin typeface="Arial"/>
                <a:cs typeface="Arial"/>
              </a:rPr>
              <a:t>Det viktigste målet: at deltakerne etter endt kurs skal føle seg trygge i rollen de går inn i/har.</a:t>
            </a:r>
            <a:endParaRPr lang="en-US">
              <a:latin typeface="Arial"/>
              <a:cs typeface="Arial"/>
            </a:endParaRPr>
          </a:p>
          <a:p>
            <a:endParaRPr lang="nb-NO"/>
          </a:p>
          <a:p>
            <a:endParaRPr lang="nb-NO">
              <a:latin typeface="Arial"/>
              <a:cs typeface="Arial"/>
            </a:endParaRPr>
          </a:p>
          <a:p>
            <a:endParaRPr lang="en-US">
              <a:latin typeface="Calibri"/>
              <a:cs typeface="Calibri"/>
            </a:endParaRPr>
          </a:p>
        </p:txBody>
      </p:sp>
      <p:sp>
        <p:nvSpPr>
          <p:cNvPr id="4" name="Plassholder for lysbildenummer 3"/>
          <p:cNvSpPr>
            <a:spLocks noGrp="1"/>
          </p:cNvSpPr>
          <p:nvPr>
            <p:ph type="sldNum" sz="quarter" idx="5"/>
          </p:nvPr>
        </p:nvSpPr>
        <p:spPr/>
        <p:txBody>
          <a:bodyPr/>
          <a:lstStyle/>
          <a:p>
            <a:fld id="{6269C598-AD4B-487A-A957-4F013571CA5D}" type="slidenum">
              <a:rPr lang="nb-NO"/>
              <a:pPr/>
              <a:t>2</a:t>
            </a:fld>
            <a:endParaRPr lang="nb-NO"/>
          </a:p>
        </p:txBody>
      </p:sp>
    </p:spTree>
    <p:extLst>
      <p:ext uri="{BB962C8B-B14F-4D97-AF65-F5344CB8AC3E}">
        <p14:creationId xmlns:p14="http://schemas.microsoft.com/office/powerpoint/2010/main" val="659231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t>Tillegge</a:t>
            </a:r>
            <a:r>
              <a:rPr lang="nb-NO" baseline="0"/>
              <a:t> andre meninger de ikke har</a:t>
            </a:r>
          </a:p>
          <a:p>
            <a:r>
              <a:rPr lang="nb-NO" baseline="0"/>
              <a:t>«stemple folk sånn og sånn» </a:t>
            </a:r>
            <a:endParaRPr lang="nb-NO"/>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21</a:t>
            </a:fld>
            <a:endParaRPr lang="nb-NO"/>
          </a:p>
        </p:txBody>
      </p:sp>
    </p:spTree>
    <p:extLst>
      <p:ext uri="{BB962C8B-B14F-4D97-AF65-F5344CB8AC3E}">
        <p14:creationId xmlns:p14="http://schemas.microsoft.com/office/powerpoint/2010/main" val="13949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22</a:t>
            </a:fld>
            <a:endParaRPr lang="nb-NO"/>
          </a:p>
        </p:txBody>
      </p:sp>
    </p:spTree>
    <p:extLst>
      <p:ext uri="{BB962C8B-B14F-4D97-AF65-F5344CB8AC3E}">
        <p14:creationId xmlns:p14="http://schemas.microsoft.com/office/powerpoint/2010/main" val="2620275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t>For å rydde opp å være konkret – slik bevisstgjør du settingen.</a:t>
            </a:r>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23</a:t>
            </a:fld>
            <a:endParaRPr lang="nb-NO"/>
          </a:p>
        </p:txBody>
      </p:sp>
    </p:spTree>
    <p:extLst>
      <p:ext uri="{BB962C8B-B14F-4D97-AF65-F5344CB8AC3E}">
        <p14:creationId xmlns:p14="http://schemas.microsoft.com/office/powerpoint/2010/main" val="3218644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eaLnBrk="1" hangingPunct="1"/>
            <a:r>
              <a:rPr lang="nb-NO" altLang="nb-NO"/>
              <a:t>Forklar at det er helt normalt å føle ubehag ved tanken på å ta ordet i en forsamling. Flere mister nattesøvnen, får hjertebank og begynner å svette. Tanken på å ta ordet kan rett og slett være ganske skremmende.</a:t>
            </a:r>
          </a:p>
          <a:p>
            <a:pPr eaLnBrk="1" hangingPunct="1"/>
            <a:endParaRPr lang="nb-NO" altLang="nb-NO"/>
          </a:p>
          <a:p>
            <a:pPr eaLnBrk="1" hangingPunct="1"/>
            <a:r>
              <a:rPr lang="nb-NO" altLang="nb-NO"/>
              <a:t>Understrek at det likevel er helt nødvendig for en tillitsvalgt å ta ordet. Vedkommende må kunne argumentere for et synspunkt for å få gjennomslag. God kommunikasjon gir resultater. Derfor skal dette kurset gjøre deltakerne bedre i stand til å takle den situasjonen.</a:t>
            </a:r>
          </a:p>
          <a:p>
            <a:pPr eaLnBrk="1" hangingPunct="1"/>
            <a:endParaRPr lang="nb-NO" altLang="nb-NO"/>
          </a:p>
          <a:p>
            <a:pPr eaLnBrk="1" hangingPunct="1"/>
            <a:r>
              <a:rPr lang="nb-NO" altLang="nb-NO"/>
              <a:t>Denne dagen av kurset skal vi bruke tiden til å trene på å uttrykke oss muntlig, slik at når vi drar herfra, så skal ingen føle at det å ta ordet er en uoverkommelig oppgave. </a:t>
            </a:r>
          </a:p>
          <a:p>
            <a:pPr eaLnBrk="1" hangingPunct="1"/>
            <a:endParaRPr lang="nb-NO" altLang="nb-NO"/>
          </a:p>
          <a:p>
            <a:pPr eaLnBrk="1" hangingPunct="1"/>
            <a:r>
              <a:rPr lang="nb-NO" altLang="nb-NO"/>
              <a:t>Vi skal legge vekt på to teknikker. Vi skal først og fremst konsentrere oss om å presentere synspunkt, meninger, krav og deretter kunne argumentere for dem. I tillegg skal vi prøve oss på en liten teknikk i det å holde en liten tale.</a:t>
            </a:r>
          </a:p>
          <a:p>
            <a:endParaRPr 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24</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3238474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41363" y="808038"/>
            <a:ext cx="3863975" cy="2898775"/>
          </a:xfrm>
        </p:spPr>
      </p:sp>
      <p:sp>
        <p:nvSpPr>
          <p:cNvPr id="3" name="Plassholder for notater 2"/>
          <p:cNvSpPr>
            <a:spLocks noGrp="1"/>
          </p:cNvSpPr>
          <p:nvPr>
            <p:ph type="body" idx="1"/>
          </p:nvPr>
        </p:nvSpPr>
        <p:spPr>
          <a:xfrm>
            <a:off x="673788" y="3919089"/>
            <a:ext cx="5390305" cy="6048954"/>
          </a:xfrm>
        </p:spPr>
        <p:txBody>
          <a:bodyPr/>
          <a:lstStyle/>
          <a:p>
            <a:pPr>
              <a:lnSpc>
                <a:spcPct val="80000"/>
              </a:lnSpc>
            </a:pPr>
            <a:r>
              <a:rPr lang="nb-NO" altLang="nb-NO" sz="1100">
                <a:latin typeface="Arial"/>
                <a:cs typeface="Arial"/>
              </a:rPr>
              <a:t>Her presenterer du den ene teknikken som skal brukes på dette kurset. Dersom det er dårlig tid dag 2 kan man starte med STAIA dag 3. Da går man rett til NÅ-FØR- SIDEN</a:t>
            </a:r>
          </a:p>
          <a:p>
            <a:pPr>
              <a:lnSpc>
                <a:spcPct val="80000"/>
              </a:lnSpc>
            </a:pPr>
            <a:r>
              <a:rPr lang="nb-NO" altLang="nb-NO" sz="1100">
                <a:latin typeface="Arial"/>
                <a:cs typeface="Arial"/>
              </a:rPr>
              <a:t>Om det er tid presenteres STAIA dag 2 og man gjennomfører første oppgave. Så blir det en repetisjon dag 3, før de jobber videre med oppgave 2-4</a:t>
            </a:r>
            <a:endParaRPr lang="nb-NO" altLang="nb-NO" sz="1100">
              <a:cs typeface="Arial"/>
            </a:endParaRPr>
          </a:p>
          <a:p>
            <a:pPr>
              <a:lnSpc>
                <a:spcPct val="80000"/>
              </a:lnSpc>
            </a:pPr>
            <a:endParaRPr lang="nb-NO" altLang="nb-NO" sz="1100">
              <a:cs typeface="Arial" charset="0"/>
            </a:endParaRPr>
          </a:p>
          <a:p>
            <a:pPr eaLnBrk="1" hangingPunct="1">
              <a:lnSpc>
                <a:spcPct val="80000"/>
              </a:lnSpc>
            </a:pPr>
            <a:r>
              <a:rPr lang="nb-NO" altLang="nb-NO" sz="1100" b="1">
                <a:latin typeface="Arial"/>
                <a:cs typeface="Arial"/>
              </a:rPr>
              <a:t>STAIA-teknikken</a:t>
            </a:r>
            <a:r>
              <a:rPr lang="nb-NO" altLang="nb-NO" sz="1100">
                <a:latin typeface="Arial"/>
                <a:cs typeface="Arial"/>
              </a:rPr>
              <a:t> består av fem elementer.</a:t>
            </a:r>
            <a:r>
              <a:rPr lang="nb-NO" altLang="nb-NO" sz="1100" baseline="0">
                <a:latin typeface="Arial"/>
                <a:cs typeface="Arial"/>
              </a:rPr>
              <a:t> </a:t>
            </a:r>
            <a:r>
              <a:rPr lang="nb-NO" altLang="nb-NO" sz="1100">
                <a:latin typeface="Arial"/>
                <a:cs typeface="Arial"/>
              </a:rPr>
              <a:t>Denne teknikken er nyttig i mange sammenhenger. Den er også ideell til å sette frem lønnskrav eller holde et debattinnlegg. Dette er en velkjent teknikk og nettopp derfor vet vi at den fungerer.</a:t>
            </a:r>
          </a:p>
          <a:p>
            <a:pPr eaLnBrk="1" hangingPunct="1">
              <a:lnSpc>
                <a:spcPct val="80000"/>
              </a:lnSpc>
            </a:pPr>
            <a:endParaRPr lang="nb-NO" altLang="nb-NO" sz="1100" b="1"/>
          </a:p>
          <a:p>
            <a:pPr>
              <a:lnSpc>
                <a:spcPct val="80000"/>
              </a:lnSpc>
            </a:pPr>
            <a:r>
              <a:rPr lang="nb-NO" altLang="nb-NO" sz="1100">
                <a:latin typeface="Arial"/>
                <a:cs typeface="Arial"/>
              </a:rPr>
              <a:t>Forklar de enkelte elementene i STAIA, bruk eksempler, her er to. Helt i orden om du lager din egen:</a:t>
            </a:r>
          </a:p>
          <a:p>
            <a:pPr>
              <a:lnSpc>
                <a:spcPct val="80000"/>
              </a:lnSpc>
            </a:pPr>
            <a:endParaRPr lang="nb-NO" altLang="nb-NO" sz="1100">
              <a:latin typeface="Arial"/>
              <a:cs typeface="Arial"/>
            </a:endParaRPr>
          </a:p>
          <a:p>
            <a:pPr eaLnBrk="1" hangingPunct="1">
              <a:lnSpc>
                <a:spcPct val="80000"/>
              </a:lnSpc>
            </a:pPr>
            <a:r>
              <a:rPr lang="nb-NO" altLang="nb-NO" sz="1100" b="1">
                <a:latin typeface="Arial"/>
                <a:cs typeface="Arial"/>
              </a:rPr>
              <a:t>Start </a:t>
            </a:r>
            <a:r>
              <a:rPr lang="nb-NO" altLang="nb-NO" sz="1100">
                <a:latin typeface="Arial"/>
                <a:cs typeface="Arial"/>
              </a:rPr>
              <a:t>– innledning, presentasjon av deg og temaet ditt.</a:t>
            </a:r>
            <a:endParaRPr lang="nb-NO" altLang="nb-NO" sz="1100" i="1">
              <a:latin typeface="Arial"/>
              <a:cs typeface="Arial"/>
            </a:endParaRPr>
          </a:p>
          <a:p>
            <a:pPr eaLnBrk="1" hangingPunct="1">
              <a:lnSpc>
                <a:spcPct val="80000"/>
              </a:lnSpc>
            </a:pPr>
            <a:r>
              <a:rPr lang="nb-NO" altLang="nb-NO" sz="1100" i="1">
                <a:latin typeface="Arial"/>
                <a:cs typeface="Arial"/>
              </a:rPr>
              <a:t>God dag, mitt navn er NN - I dag vil jeg ta opp problemet med hull i sokkene.</a:t>
            </a:r>
            <a:endParaRPr lang="nb-NO" altLang="nb-NO" sz="1100">
              <a:latin typeface="Arial"/>
              <a:cs typeface="Arial"/>
            </a:endParaRPr>
          </a:p>
          <a:p>
            <a:pPr eaLnBrk="1" hangingPunct="1">
              <a:lnSpc>
                <a:spcPct val="80000"/>
              </a:lnSpc>
            </a:pPr>
            <a:r>
              <a:rPr lang="nb-NO" altLang="nb-NO" sz="1100">
                <a:latin typeface="Arial"/>
                <a:cs typeface="Arial"/>
              </a:rPr>
              <a:t>Nå vet tilhørerne hva de kan forvente seg, og dermed blir forventningene korrigert, de blir tilpasset det du ønsker tilhørerne skal forvente seg. Det er kjedelig om tilhørerne venter seg et innlegg om fotball og du snakker om fluefiske.</a:t>
            </a:r>
            <a:endParaRPr lang="nb-NO" altLang="nb-NO" sz="1100" b="1">
              <a:latin typeface="Arial"/>
              <a:cs typeface="Arial"/>
            </a:endParaRPr>
          </a:p>
          <a:p>
            <a:pPr eaLnBrk="1" hangingPunct="1">
              <a:lnSpc>
                <a:spcPct val="80000"/>
              </a:lnSpc>
            </a:pPr>
            <a:endParaRPr lang="nb-NO" altLang="nb-NO" sz="1100" b="1"/>
          </a:p>
          <a:p>
            <a:pPr eaLnBrk="1" hangingPunct="1">
              <a:lnSpc>
                <a:spcPct val="80000"/>
              </a:lnSpc>
            </a:pPr>
            <a:r>
              <a:rPr lang="nb-NO" altLang="nb-NO" sz="1100" b="1">
                <a:latin typeface="Arial"/>
                <a:cs typeface="Arial"/>
              </a:rPr>
              <a:t>Tese </a:t>
            </a:r>
            <a:r>
              <a:rPr lang="nb-NO" altLang="nb-NO" sz="1100">
                <a:latin typeface="Arial"/>
                <a:cs typeface="Arial"/>
              </a:rPr>
              <a:t>– påstanden din (eller lønnskravet ditt).</a:t>
            </a:r>
            <a:endParaRPr lang="nb-NO" altLang="nb-NO" sz="1100" i="1">
              <a:latin typeface="Arial"/>
              <a:cs typeface="Arial"/>
            </a:endParaRPr>
          </a:p>
          <a:p>
            <a:pPr eaLnBrk="1" hangingPunct="1">
              <a:lnSpc>
                <a:spcPct val="80000"/>
              </a:lnSpc>
            </a:pPr>
            <a:r>
              <a:rPr lang="nb-NO" altLang="nb-NO" sz="1100" i="1">
                <a:latin typeface="Arial"/>
                <a:cs typeface="Arial"/>
              </a:rPr>
              <a:t>Jeg mener at vi alle må være pålagt å benytte sokker uten hull til en hver tid.</a:t>
            </a:r>
            <a:endParaRPr lang="nb-NO" altLang="nb-NO" sz="1100">
              <a:latin typeface="Arial"/>
              <a:cs typeface="Arial"/>
            </a:endParaRPr>
          </a:p>
          <a:p>
            <a:pPr eaLnBrk="1" hangingPunct="1">
              <a:lnSpc>
                <a:spcPct val="80000"/>
              </a:lnSpc>
            </a:pPr>
            <a:r>
              <a:rPr lang="nb-NO" altLang="nb-NO" sz="1100">
                <a:latin typeface="Arial"/>
                <a:cs typeface="Arial"/>
              </a:rPr>
              <a:t>Nå vet tilhørerne hva du krever, hva du mener, hva du vil oppnå. Det er leit når tilhørerne sitter og venter helt til slutt før de forstår hva taleren vil oppnå. Nå kan jeg som tilhører begynne å lure på hvorfor taleren ønsker dette. Hvordan argumenterer taleren?</a:t>
            </a:r>
            <a:endParaRPr lang="nb-NO" altLang="nb-NO" sz="1100" b="1">
              <a:latin typeface="Arial"/>
              <a:cs typeface="Arial"/>
            </a:endParaRPr>
          </a:p>
          <a:p>
            <a:pPr eaLnBrk="1" hangingPunct="1">
              <a:lnSpc>
                <a:spcPct val="80000"/>
              </a:lnSpc>
            </a:pPr>
            <a:endParaRPr lang="nb-NO" altLang="nb-NO" sz="1100" b="1"/>
          </a:p>
          <a:p>
            <a:pPr eaLnBrk="1" hangingPunct="1">
              <a:lnSpc>
                <a:spcPct val="80000"/>
              </a:lnSpc>
            </a:pPr>
            <a:r>
              <a:rPr lang="nb-NO" altLang="nb-NO" sz="1100" b="1">
                <a:latin typeface="Arial"/>
                <a:cs typeface="Arial"/>
              </a:rPr>
              <a:t>Argument</a:t>
            </a:r>
            <a:r>
              <a:rPr lang="nb-NO" altLang="nb-NO" sz="1100">
                <a:latin typeface="Arial"/>
                <a:cs typeface="Arial"/>
              </a:rPr>
              <a:t> – underbygge</a:t>
            </a:r>
            <a:r>
              <a:rPr lang="nb-NO" altLang="nb-NO" sz="1100" baseline="0">
                <a:latin typeface="Arial"/>
                <a:cs typeface="Arial"/>
              </a:rPr>
              <a:t> </a:t>
            </a:r>
            <a:r>
              <a:rPr lang="nb-NO" altLang="nb-NO" sz="1100">
                <a:latin typeface="Arial"/>
                <a:cs typeface="Arial"/>
              </a:rPr>
              <a:t>påstanden din:</a:t>
            </a:r>
            <a:r>
              <a:rPr lang="nb-NO" altLang="nb-NO" sz="1100" baseline="0">
                <a:latin typeface="Arial"/>
                <a:cs typeface="Arial"/>
              </a:rPr>
              <a:t> «</a:t>
            </a:r>
            <a:r>
              <a:rPr lang="nb-NO" altLang="nb-NO" sz="1100" i="1">
                <a:latin typeface="Arial"/>
                <a:cs typeface="Arial"/>
              </a:rPr>
              <a:t>Hull i sokkene skaper gjennomstrømninger som kan være meget uheldige for eieren så vel som for omgivelsene.»</a:t>
            </a:r>
            <a:r>
              <a:rPr lang="nb-NO" altLang="nb-NO" sz="1100" i="0" baseline="0">
                <a:latin typeface="Arial"/>
                <a:cs typeface="Arial"/>
              </a:rPr>
              <a:t> </a:t>
            </a:r>
            <a:r>
              <a:rPr lang="nb-NO" altLang="nb-NO" sz="1100">
                <a:latin typeface="Arial"/>
                <a:cs typeface="Arial"/>
              </a:rPr>
              <a:t>Du skal </a:t>
            </a:r>
            <a:r>
              <a:rPr lang="nb-NO" altLang="nb-NO" sz="1100" u="sng">
                <a:latin typeface="Arial"/>
                <a:cs typeface="Arial"/>
              </a:rPr>
              <a:t>ikke</a:t>
            </a:r>
            <a:r>
              <a:rPr lang="nb-NO" altLang="nb-NO" sz="1100">
                <a:latin typeface="Arial"/>
                <a:cs typeface="Arial"/>
              </a:rPr>
              <a:t> gjenta påstanden, men underbygge den. Du skal bruke faktaopplysninger som helst er udiskutable.</a:t>
            </a:r>
            <a:endParaRPr lang="nb-NO" altLang="nb-NO" sz="1100" b="1">
              <a:latin typeface="Arial"/>
              <a:cs typeface="Arial"/>
            </a:endParaRPr>
          </a:p>
          <a:p>
            <a:pPr eaLnBrk="1" hangingPunct="1">
              <a:lnSpc>
                <a:spcPct val="80000"/>
              </a:lnSpc>
            </a:pPr>
            <a:endParaRPr lang="nb-NO" altLang="nb-NO" sz="1100" b="1"/>
          </a:p>
          <a:p>
            <a:pPr>
              <a:lnSpc>
                <a:spcPct val="80000"/>
              </a:lnSpc>
            </a:pPr>
            <a:r>
              <a:rPr lang="nb-NO" altLang="nb-NO" sz="1100" b="1">
                <a:latin typeface="Arial"/>
                <a:cs typeface="Arial"/>
              </a:rPr>
              <a:t>Illustrasjon</a:t>
            </a:r>
            <a:r>
              <a:rPr lang="nb-NO" altLang="nb-NO" sz="1100">
                <a:latin typeface="Arial"/>
                <a:cs typeface="Arial"/>
              </a:rPr>
              <a:t> – å lage et bilde i hodet på tilhøreren som vedkommende straks kan forestille seg og som vil illustrere hvor heldig eller uheldig situasjonen kan bli: «</a:t>
            </a:r>
            <a:r>
              <a:rPr lang="nb-NO" altLang="nb-NO" sz="1100" i="1">
                <a:latin typeface="Arial"/>
                <a:cs typeface="Arial"/>
              </a:rPr>
              <a:t>Per har gått lenge i sine sandaler og hullete sokker. Per møter plutselig en yndig dame og vil hilse på henne. En stram odør forlater fotsåler og lær, driver ut av hullene og treffer damens nese. Hun går gråtende derifra. Det gjør Per også.»</a:t>
            </a:r>
            <a:r>
              <a:rPr lang="nb-NO" altLang="nb-NO" sz="1100" i="0" baseline="0">
                <a:latin typeface="Arial"/>
                <a:cs typeface="Arial"/>
              </a:rPr>
              <a:t> </a:t>
            </a:r>
            <a:r>
              <a:rPr lang="nb-NO" altLang="nb-NO" sz="1100">
                <a:latin typeface="Arial"/>
                <a:cs typeface="Arial"/>
              </a:rPr>
              <a:t>Husk alltid på at når vi klarer å skape et bilde i hodet på tilhøreren, blir vi gode og overbevisende. </a:t>
            </a:r>
            <a:endParaRPr lang="nb-NO" altLang="nb-NO" sz="1100" b="1"/>
          </a:p>
          <a:p>
            <a:pPr eaLnBrk="1" hangingPunct="1">
              <a:lnSpc>
                <a:spcPct val="80000"/>
              </a:lnSpc>
            </a:pPr>
            <a:endParaRPr lang="nb-NO" altLang="nb-NO" sz="1100" b="1"/>
          </a:p>
          <a:p>
            <a:pPr eaLnBrk="1" hangingPunct="1">
              <a:lnSpc>
                <a:spcPct val="80000"/>
              </a:lnSpc>
            </a:pPr>
            <a:r>
              <a:rPr lang="nb-NO" altLang="nb-NO" sz="1100" b="1">
                <a:latin typeface="Arial"/>
                <a:cs typeface="Arial"/>
              </a:rPr>
              <a:t>Avslutning </a:t>
            </a:r>
            <a:r>
              <a:rPr lang="nb-NO" altLang="nb-NO" sz="1100">
                <a:latin typeface="Arial"/>
                <a:cs typeface="Arial"/>
              </a:rPr>
              <a:t>– gjenta påstanden din: «</a:t>
            </a:r>
            <a:r>
              <a:rPr lang="nb-NO" altLang="nb-NO" sz="1100" i="1">
                <a:latin typeface="Arial"/>
                <a:cs typeface="Arial"/>
              </a:rPr>
              <a:t>På denne bakgrunnen, står det helt klart for meg at vi må påby alle å gå med sokker uten hull.</a:t>
            </a:r>
            <a:r>
              <a:rPr lang="nb-NO" altLang="nb-NO" sz="1100" i="0">
                <a:latin typeface="Arial"/>
                <a:cs typeface="Arial"/>
              </a:rPr>
              <a:t>»</a:t>
            </a:r>
          </a:p>
          <a:p>
            <a:pPr>
              <a:lnSpc>
                <a:spcPct val="80000"/>
              </a:lnSpc>
            </a:pPr>
            <a:endParaRPr lang="nb-NO" altLang="nb-NO" sz="1100">
              <a:cs typeface="Arial"/>
            </a:endParaRPr>
          </a:p>
          <a:p>
            <a:pPr>
              <a:lnSpc>
                <a:spcPct val="80000"/>
              </a:lnSpc>
            </a:pPr>
            <a:r>
              <a:rPr lang="nb-NO" b="1">
                <a:latin typeface="Arial"/>
                <a:cs typeface="Arial"/>
              </a:rPr>
              <a:t> STAIA - eksempel </a:t>
            </a:r>
            <a:br>
              <a:rPr lang="nb-NO" b="1">
                <a:cs typeface="Arial"/>
              </a:rPr>
            </a:br>
            <a:r>
              <a:rPr lang="nb-NO" b="1">
                <a:latin typeface="Arial"/>
                <a:cs typeface="Arial"/>
              </a:rPr>
              <a:t>Jeg ønsker å overbevise min kone om at vi må kjøpe oss el-bil.</a:t>
            </a:r>
            <a:endParaRPr lang="nb-NO">
              <a:latin typeface="Arial"/>
              <a:cs typeface="Arial"/>
            </a:endParaRPr>
          </a:p>
          <a:p>
            <a:pPr>
              <a:spcBef>
                <a:spcPct val="20000"/>
              </a:spcBef>
              <a:spcAft>
                <a:spcPct val="20000"/>
              </a:spcAft>
            </a:pPr>
            <a:r>
              <a:rPr lang="nb-NO" b="1">
                <a:latin typeface="Arial"/>
                <a:cs typeface="Arial"/>
              </a:rPr>
              <a:t>Start</a:t>
            </a:r>
            <a:endParaRPr lang="en-US">
              <a:latin typeface="Arial"/>
              <a:cs typeface="Arial"/>
            </a:endParaRPr>
          </a:p>
          <a:p>
            <a:pPr>
              <a:spcBef>
                <a:spcPct val="20000"/>
              </a:spcBef>
              <a:spcAft>
                <a:spcPct val="20000"/>
              </a:spcAft>
            </a:pPr>
            <a:r>
              <a:rPr lang="nb-NO">
                <a:latin typeface="Arial"/>
                <a:cs typeface="Arial"/>
              </a:rPr>
              <a:t>Du, jeg har snakket med Ellen på jobben og tenkt litt på det hun har sagt om å kjøre el-bil.</a:t>
            </a:r>
            <a:endParaRPr lang="en-US">
              <a:latin typeface="Arial"/>
              <a:cs typeface="Arial"/>
            </a:endParaRPr>
          </a:p>
          <a:p>
            <a:pPr>
              <a:spcBef>
                <a:spcPct val="20000"/>
              </a:spcBef>
              <a:spcAft>
                <a:spcPct val="20000"/>
              </a:spcAft>
            </a:pPr>
            <a:r>
              <a:rPr lang="nb-NO">
                <a:latin typeface="Arial"/>
                <a:cs typeface="Arial"/>
              </a:rPr>
              <a:t>Kan vi ta en prat om det?</a:t>
            </a:r>
            <a:endParaRPr lang="en-US">
              <a:latin typeface="Arial"/>
              <a:cs typeface="Arial"/>
            </a:endParaRPr>
          </a:p>
          <a:p>
            <a:pPr>
              <a:spcBef>
                <a:spcPct val="20000"/>
              </a:spcBef>
              <a:spcAft>
                <a:spcPct val="20000"/>
              </a:spcAft>
            </a:pPr>
            <a:r>
              <a:rPr lang="nb-NO" b="1">
                <a:latin typeface="Arial"/>
                <a:cs typeface="Arial"/>
              </a:rPr>
              <a:t>Tese</a:t>
            </a:r>
            <a:endParaRPr lang="en-US">
              <a:latin typeface="Arial"/>
              <a:cs typeface="Arial"/>
            </a:endParaRPr>
          </a:p>
          <a:p>
            <a:pPr>
              <a:spcBef>
                <a:spcPct val="20000"/>
              </a:spcBef>
              <a:spcAft>
                <a:spcPct val="20000"/>
              </a:spcAft>
            </a:pPr>
            <a:r>
              <a:rPr lang="nb-NO">
                <a:latin typeface="Arial"/>
                <a:cs typeface="Arial"/>
              </a:rPr>
              <a:t>For oss som bor i …..... kan det være mye å spare på å kjøre el-bil, vet du……</a:t>
            </a:r>
          </a:p>
          <a:p>
            <a:pPr>
              <a:spcBef>
                <a:spcPct val="20000"/>
              </a:spcBef>
              <a:spcAft>
                <a:spcPct val="20000"/>
              </a:spcAft>
            </a:pPr>
            <a:r>
              <a:rPr lang="nb-NO" b="1" err="1">
                <a:latin typeface="Arial"/>
                <a:cs typeface="Arial"/>
              </a:rPr>
              <a:t>rgument</a:t>
            </a:r>
            <a:endParaRPr lang="en-US" err="1">
              <a:latin typeface="Arial"/>
              <a:cs typeface="Arial"/>
            </a:endParaRPr>
          </a:p>
          <a:p>
            <a:pPr>
              <a:spcBef>
                <a:spcPct val="20000"/>
              </a:spcBef>
              <a:spcAft>
                <a:spcPct val="20000"/>
              </a:spcAft>
            </a:pPr>
            <a:r>
              <a:rPr lang="nb-NO">
                <a:latin typeface="Arial"/>
                <a:cs typeface="Arial"/>
              </a:rPr>
              <a:t>1. Drivstoff er kostbart og forurensende.</a:t>
            </a:r>
            <a:endParaRPr lang="en-US">
              <a:latin typeface="Arial"/>
              <a:cs typeface="Arial"/>
            </a:endParaRPr>
          </a:p>
          <a:p>
            <a:pPr marL="355600" indent="-355600">
              <a:spcBef>
                <a:spcPct val="20000"/>
              </a:spcBef>
              <a:spcAft>
                <a:spcPct val="20000"/>
              </a:spcAft>
            </a:pPr>
            <a:r>
              <a:rPr lang="nb-NO">
                <a:latin typeface="Arial"/>
                <a:cs typeface="Arial"/>
              </a:rPr>
              <a:t>2. Bilen vår bidrar til å opprettholde oljeproduksjonen – det er ikke bra?</a:t>
            </a:r>
            <a:endParaRPr lang="en-US">
              <a:latin typeface="Arial"/>
              <a:cs typeface="Arial"/>
            </a:endParaRPr>
          </a:p>
          <a:p>
            <a:pPr>
              <a:spcBef>
                <a:spcPct val="20000"/>
              </a:spcBef>
              <a:spcAft>
                <a:spcPct val="20000"/>
              </a:spcAft>
            </a:pPr>
            <a:r>
              <a:rPr lang="nb-NO">
                <a:latin typeface="Arial"/>
                <a:cs typeface="Arial"/>
              </a:rPr>
              <a:t>3. El-biler betaler ikke bompenger.</a:t>
            </a:r>
            <a:endParaRPr lang="en-US">
              <a:latin typeface="Arial"/>
              <a:cs typeface="Arial"/>
            </a:endParaRPr>
          </a:p>
          <a:p>
            <a:pPr>
              <a:spcBef>
                <a:spcPct val="20000"/>
              </a:spcBef>
              <a:spcAft>
                <a:spcPct val="20000"/>
              </a:spcAft>
            </a:pPr>
            <a:r>
              <a:rPr lang="nb-NO">
                <a:latin typeface="Arial"/>
                <a:cs typeface="Arial"/>
              </a:rPr>
              <a:t>4. El-biler betaler ikke parkering i sentrum</a:t>
            </a:r>
            <a:endParaRPr lang="en-US">
              <a:latin typeface="Arial"/>
              <a:cs typeface="Arial"/>
            </a:endParaRPr>
          </a:p>
          <a:p>
            <a:pPr>
              <a:spcBef>
                <a:spcPct val="20000"/>
              </a:spcBef>
              <a:spcAft>
                <a:spcPct val="20000"/>
              </a:spcAft>
            </a:pPr>
            <a:r>
              <a:rPr lang="nb-NO">
                <a:latin typeface="Arial"/>
                <a:cs typeface="Arial"/>
              </a:rPr>
              <a:t>5. Det er ikke moms på el-biler</a:t>
            </a:r>
            <a:endParaRPr lang="en-US">
              <a:latin typeface="Arial"/>
              <a:cs typeface="Arial"/>
            </a:endParaRPr>
          </a:p>
          <a:p>
            <a:pPr marL="355600" indent="-355600">
              <a:spcBef>
                <a:spcPct val="20000"/>
              </a:spcBef>
              <a:spcAft>
                <a:spcPct val="20000"/>
              </a:spcAft>
            </a:pPr>
            <a:r>
              <a:rPr lang="nb-NO">
                <a:latin typeface="Arial"/>
                <a:cs typeface="Arial"/>
              </a:rPr>
              <a:t>6. Derfor får vi en bedre utrustet bil til samme pris</a:t>
            </a:r>
            <a:endParaRPr lang="en-US">
              <a:latin typeface="Arial"/>
              <a:cs typeface="Arial"/>
            </a:endParaRPr>
          </a:p>
          <a:p>
            <a:pPr>
              <a:spcBef>
                <a:spcPct val="20000"/>
              </a:spcBef>
              <a:spcAft>
                <a:spcPct val="20000"/>
              </a:spcAft>
            </a:pPr>
            <a:r>
              <a:rPr lang="nb-NO" b="1">
                <a:latin typeface="Arial"/>
                <a:cs typeface="Arial"/>
              </a:rPr>
              <a:t>Illustrasjon</a:t>
            </a:r>
            <a:endParaRPr lang="en-US">
              <a:latin typeface="Arial"/>
              <a:cs typeface="Arial"/>
            </a:endParaRPr>
          </a:p>
          <a:p>
            <a:pPr>
              <a:spcBef>
                <a:spcPct val="20000"/>
              </a:spcBef>
              <a:spcAft>
                <a:spcPct val="20000"/>
              </a:spcAft>
            </a:pPr>
            <a:r>
              <a:rPr lang="nb-NO">
                <a:latin typeface="Arial"/>
                <a:cs typeface="Arial"/>
              </a:rPr>
              <a:t>Ellen sier at hun har spart </a:t>
            </a:r>
            <a:r>
              <a:rPr lang="nb-NO" err="1">
                <a:latin typeface="Arial"/>
                <a:cs typeface="Arial"/>
              </a:rPr>
              <a:t>ca</a:t>
            </a:r>
            <a:r>
              <a:rPr lang="nb-NO">
                <a:latin typeface="Arial"/>
                <a:cs typeface="Arial"/>
              </a:rPr>
              <a:t> 10 000 i året på å gå over til el-bil.</a:t>
            </a:r>
            <a:endParaRPr lang="en-US">
              <a:latin typeface="Arial"/>
              <a:cs typeface="Arial"/>
            </a:endParaRPr>
          </a:p>
          <a:p>
            <a:pPr>
              <a:spcBef>
                <a:spcPct val="20000"/>
              </a:spcBef>
              <a:spcAft>
                <a:spcPct val="20000"/>
              </a:spcAft>
            </a:pPr>
            <a:r>
              <a:rPr lang="nb-NO" b="1">
                <a:latin typeface="Arial"/>
                <a:cs typeface="Arial"/>
              </a:rPr>
              <a:t>Avslutning</a:t>
            </a:r>
            <a:endParaRPr lang="en-US">
              <a:latin typeface="Arial"/>
              <a:cs typeface="Arial"/>
            </a:endParaRPr>
          </a:p>
          <a:p>
            <a:pPr>
              <a:spcBef>
                <a:spcPct val="20000"/>
              </a:spcBef>
              <a:spcAft>
                <a:spcPct val="20000"/>
              </a:spcAft>
            </a:pPr>
            <a:r>
              <a:rPr lang="nb-NO">
                <a:latin typeface="Arial"/>
                <a:cs typeface="Arial"/>
              </a:rPr>
              <a:t>Så – for å bidra til det grønne skiftet og samtidig spare penger, foreslår jeg at vi bytter til el-bil neste gang.</a:t>
            </a:r>
            <a:endParaRPr lang="en-US">
              <a:latin typeface="Arial"/>
              <a:cs typeface="Arial"/>
            </a:endParaRPr>
          </a:p>
          <a:p>
            <a:pPr>
              <a:spcBef>
                <a:spcPct val="20000"/>
              </a:spcBef>
              <a:spcAft>
                <a:spcPct val="20000"/>
              </a:spcAft>
            </a:pPr>
            <a:endParaRPr lang="nb-NO">
              <a:latin typeface="Arial"/>
              <a:cs typeface="Arial"/>
            </a:endParaRPr>
          </a:p>
          <a:p>
            <a:pPr>
              <a:lnSpc>
                <a:spcPct val="80000"/>
              </a:lnSpc>
            </a:pPr>
            <a:endParaRPr lang="nb-NO" altLang="nb-NO" sz="1100">
              <a:latin typeface="Arial"/>
              <a:cs typeface="Arial"/>
            </a:endParaRPr>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25</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959507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ltLang="nb-NO">
                <a:latin typeface="Arial"/>
                <a:cs typeface="Arial"/>
              </a:rPr>
              <a:t>STAIA kan brukes i enkle saker. Mer komplisert kan det bli om vi bruker STAIA i diskusjoner eller debatter. Vi vil kanskje snu på rekkefølgen i elementene - vi presenterer oss ikke hver gang vi tar ordet om vi sitter i en diskusjon - men påstanden, kravet, argumentet, illustrasjonen - alt dette er med. Vi skal senere forsøke noen øvelser med slike oppgaver.</a:t>
            </a:r>
          </a:p>
          <a:p>
            <a:pPr eaLnBrk="1" hangingPunct="1"/>
            <a:endParaRPr lang="nb-NO" altLang="nb-NO"/>
          </a:p>
          <a:p>
            <a:pPr eaLnBrk="1" hangingPunct="1"/>
            <a:r>
              <a:rPr lang="nb-NO" altLang="nb-NO">
                <a:latin typeface="Arial"/>
                <a:cs typeface="Arial"/>
              </a:rPr>
              <a:t>Her skal vi bare nevne noen sammenhenger som er helt ideelle:</a:t>
            </a:r>
          </a:p>
          <a:p>
            <a:pPr eaLnBrk="1" hangingPunct="1"/>
            <a:endParaRPr lang="nb-NO" altLang="nb-NO"/>
          </a:p>
          <a:p>
            <a:pPr>
              <a:buFontTx/>
              <a:buChar char="•"/>
            </a:pPr>
            <a:r>
              <a:rPr lang="nb-NO" altLang="nb-NO">
                <a:latin typeface="Arial"/>
                <a:cs typeface="Arial"/>
              </a:rPr>
              <a:t> Når vi presenterer et lønnskrav</a:t>
            </a:r>
          </a:p>
          <a:p>
            <a:pPr>
              <a:buFontTx/>
              <a:buChar char="•"/>
            </a:pPr>
            <a:r>
              <a:rPr lang="nb-NO" altLang="nb-NO">
                <a:latin typeface="Arial"/>
                <a:cs typeface="Arial"/>
              </a:rPr>
              <a:t> Når vi skal overbevise ektefellen</a:t>
            </a:r>
          </a:p>
          <a:p>
            <a:pPr>
              <a:buFontTx/>
              <a:buChar char="•"/>
            </a:pPr>
            <a:r>
              <a:rPr lang="nb-NO" altLang="nb-NO">
                <a:latin typeface="Arial"/>
                <a:cs typeface="Arial"/>
              </a:rPr>
              <a:t> Når vi er med i et styre for en organisasjon</a:t>
            </a:r>
          </a:p>
          <a:p>
            <a:pPr>
              <a:buFontTx/>
              <a:buChar char="•"/>
            </a:pPr>
            <a:r>
              <a:rPr lang="nb-NO" altLang="nb-NO">
                <a:latin typeface="Arial"/>
                <a:cs typeface="Arial"/>
              </a:rPr>
              <a:t> Når vi er med i administrasjonsutvalg eller andre utvalg for Delta</a:t>
            </a:r>
          </a:p>
          <a:p>
            <a:endParaRPr 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26</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3589373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804863" y="808038"/>
            <a:ext cx="2384425" cy="1787525"/>
          </a:xfrm>
        </p:spPr>
      </p:sp>
      <p:sp>
        <p:nvSpPr>
          <p:cNvPr id="3" name="Plassholder for notater 2"/>
          <p:cNvSpPr>
            <a:spLocks noGrp="1"/>
          </p:cNvSpPr>
          <p:nvPr>
            <p:ph type="body" idx="1"/>
          </p:nvPr>
        </p:nvSpPr>
        <p:spPr>
          <a:xfrm>
            <a:off x="673788" y="2810399"/>
            <a:ext cx="5390305" cy="7735043"/>
          </a:xfrm>
        </p:spPr>
        <p:txBody>
          <a:bodyPr/>
          <a:lstStyle/>
          <a:p>
            <a:pPr>
              <a:lnSpc>
                <a:spcPct val="80000"/>
              </a:lnSpc>
            </a:pPr>
            <a:r>
              <a:rPr lang="nb-NO" altLang="nb-NO" sz="1200" b="1">
                <a:latin typeface="Arial"/>
                <a:cs typeface="Arial"/>
              </a:rPr>
              <a:t>STAIA (</a:t>
            </a:r>
            <a:r>
              <a:rPr lang="nb-NO" altLang="nb-NO" b="1">
                <a:latin typeface="Arial"/>
                <a:cs typeface="Arial"/>
              </a:rPr>
              <a:t>1 Gruppeoppgave</a:t>
            </a:r>
            <a:r>
              <a:rPr lang="nb-NO" altLang="nb-NO" sz="1200" b="1">
                <a:latin typeface="Arial"/>
                <a:cs typeface="Arial"/>
              </a:rPr>
              <a:t>):</a:t>
            </a:r>
            <a:r>
              <a:rPr lang="nb-NO" altLang="nb-NO" sz="1200" b="1" baseline="0">
                <a:latin typeface="Arial"/>
                <a:cs typeface="Arial"/>
              </a:rPr>
              <a:t> </a:t>
            </a:r>
            <a:r>
              <a:rPr lang="nb-NO" altLang="nb-NO" sz="1200">
                <a:latin typeface="Arial"/>
                <a:cs typeface="Arial"/>
              </a:rPr>
              <a:t>Nå er det deltakernes tur til å prøve seg. Del dem inn i små grupper (4-5) og tren på </a:t>
            </a:r>
            <a:r>
              <a:rPr lang="nb-NO" altLang="nb-NO">
                <a:latin typeface="Arial"/>
                <a:cs typeface="Arial"/>
              </a:rPr>
              <a:t>STAIA </a:t>
            </a:r>
            <a:r>
              <a:rPr lang="nb-NO" altLang="nb-NO" sz="1200">
                <a:latin typeface="Arial"/>
                <a:cs typeface="Arial"/>
              </a:rPr>
              <a:t> </a:t>
            </a:r>
            <a:r>
              <a:rPr lang="nb-NO" altLang="nb-NO">
                <a:latin typeface="Arial"/>
                <a:cs typeface="Arial"/>
              </a:rPr>
              <a:t>- oppgave 1.</a:t>
            </a:r>
            <a:r>
              <a:rPr lang="nb-NO" altLang="nb-NO" sz="1200">
                <a:latin typeface="Arial"/>
                <a:cs typeface="Arial"/>
              </a:rPr>
              <a:t> Vi vil at de skal trene på å lage noen setninger etter STAIA-modellen</a:t>
            </a:r>
            <a:r>
              <a:rPr lang="nb-NO" altLang="nb-NO">
                <a:latin typeface="Arial"/>
                <a:cs typeface="Arial"/>
              </a:rPr>
              <a:t> knyttet til temaer vi har jobbet med de siste dagene</a:t>
            </a:r>
            <a:endParaRPr lang="nb-NO" altLang="nb-NO" sz="1200">
              <a:latin typeface="Arial"/>
              <a:cs typeface="Arial"/>
            </a:endParaRPr>
          </a:p>
          <a:p>
            <a:pPr>
              <a:lnSpc>
                <a:spcPct val="80000"/>
              </a:lnSpc>
            </a:pPr>
            <a:endParaRPr lang="nb-NO" altLang="nb-NO" sz="1200">
              <a:cs typeface="Arial"/>
            </a:endParaRPr>
          </a:p>
          <a:p>
            <a:pPr>
              <a:lnSpc>
                <a:spcPct val="80000"/>
              </a:lnSpc>
            </a:pPr>
            <a:endParaRPr lang="nb-NO" altLang="nb-NO" sz="1200">
              <a:cs typeface="Arial" charset="0"/>
            </a:endParaRPr>
          </a:p>
          <a:p>
            <a:pPr>
              <a:lnSpc>
                <a:spcPct val="80000"/>
              </a:lnSpc>
            </a:pPr>
            <a:endParaRPr lang="nb-NO" altLang="nb-NO">
              <a:cs typeface="Arial" charset="0"/>
            </a:endParaRPr>
          </a:p>
          <a:p>
            <a:pPr>
              <a:lnSpc>
                <a:spcPct val="80000"/>
              </a:lnSpc>
            </a:pPr>
            <a:r>
              <a:rPr lang="nb-NO" altLang="nb-NO" sz="1200">
                <a:latin typeface="Arial"/>
                <a:cs typeface="Arial"/>
              </a:rPr>
              <a:t>De skal altså lage et lite innlegg etter </a:t>
            </a:r>
            <a:r>
              <a:rPr lang="nb-NO" altLang="nb-NO">
                <a:latin typeface="Arial"/>
                <a:cs typeface="Arial"/>
              </a:rPr>
              <a:t>STAIA-modellen- se oppgave på neste PP</a:t>
            </a:r>
            <a:r>
              <a:rPr lang="nb-NO" altLang="nb-NO" sz="1200">
                <a:latin typeface="Arial"/>
                <a:cs typeface="Arial"/>
              </a:rPr>
              <a:t>.</a:t>
            </a:r>
            <a:r>
              <a:rPr lang="nb-NO" altLang="nb-NO">
                <a:latin typeface="Arial"/>
                <a:cs typeface="Arial"/>
              </a:rPr>
              <a:t> </a:t>
            </a:r>
            <a:endParaRPr lang="nb-NO" altLang="nb-NO" sz="1200">
              <a:latin typeface="Arial"/>
              <a:cs typeface="Arial"/>
            </a:endParaRPr>
          </a:p>
          <a:p>
            <a:pPr eaLnBrk="1" hangingPunct="1">
              <a:lnSpc>
                <a:spcPct val="80000"/>
              </a:lnSpc>
            </a:pPr>
            <a:endParaRPr lang="nb-NO" altLang="nb-NO" sz="1200"/>
          </a:p>
          <a:p>
            <a:pPr>
              <a:lnSpc>
                <a:spcPct val="80000"/>
              </a:lnSpc>
            </a:pPr>
            <a:r>
              <a:rPr lang="nb-NO" altLang="nb-NO" sz="1200">
                <a:latin typeface="Arial"/>
                <a:cs typeface="Arial"/>
              </a:rPr>
              <a:t>Vi skal så samles i små grupper der alle skal fremføre sitt lille innlegg</a:t>
            </a:r>
            <a:r>
              <a:rPr lang="nb-NO" altLang="nb-NO">
                <a:latin typeface="Arial"/>
                <a:cs typeface="Arial"/>
              </a:rPr>
              <a:t> </a:t>
            </a:r>
            <a:r>
              <a:rPr lang="nb-NO" altLang="nb-NO" sz="1200">
                <a:latin typeface="Arial"/>
                <a:cs typeface="Arial"/>
              </a:rPr>
              <a:t> - </a:t>
            </a:r>
            <a:r>
              <a:rPr lang="nb-NO" altLang="nb-NO" sz="1200" b="1">
                <a:latin typeface="Arial"/>
                <a:cs typeface="Arial"/>
              </a:rPr>
              <a:t>stående </a:t>
            </a:r>
            <a:r>
              <a:rPr lang="nb-NO" altLang="nb-NO" sz="1200">
                <a:latin typeface="Arial"/>
                <a:cs typeface="Arial"/>
              </a:rPr>
              <a:t>-</a:t>
            </a:r>
            <a:r>
              <a:rPr lang="nb-NO" altLang="nb-NO">
                <a:latin typeface="Arial"/>
                <a:cs typeface="Arial"/>
              </a:rPr>
              <a:t> </a:t>
            </a:r>
            <a:r>
              <a:rPr lang="nb-NO" altLang="nb-NO" sz="1200">
                <a:latin typeface="Arial"/>
                <a:cs typeface="Arial"/>
              </a:rPr>
              <a:t> for hverandre.</a:t>
            </a:r>
          </a:p>
          <a:p>
            <a:pPr eaLnBrk="1" hangingPunct="1">
              <a:lnSpc>
                <a:spcPct val="80000"/>
              </a:lnSpc>
            </a:pPr>
            <a:endParaRPr lang="nb-NO" altLang="nb-NO" sz="1200"/>
          </a:p>
          <a:p>
            <a:pPr eaLnBrk="1" hangingPunct="1">
              <a:lnSpc>
                <a:spcPct val="80000"/>
              </a:lnSpc>
            </a:pPr>
            <a:endParaRPr lang="nb-NO" altLang="nb-NO" sz="1200"/>
          </a:p>
          <a:p>
            <a:pPr eaLnBrk="1" hangingPunct="1">
              <a:lnSpc>
                <a:spcPct val="80000"/>
              </a:lnSpc>
            </a:pPr>
            <a:r>
              <a:rPr lang="nb-NO" altLang="nb-NO" sz="1200">
                <a:latin typeface="Arial"/>
                <a:cs typeface="Arial"/>
              </a:rPr>
              <a:t>I tillegg til å fremføre hvert sitt lille innlegg, skal deltakerne i gruppen sjekke hverandres innlegg på ett punkt: Fikk vi med alle 5 STAIA-elementene?</a:t>
            </a:r>
          </a:p>
          <a:p>
            <a:pPr eaLnBrk="1" hangingPunct="1">
              <a:lnSpc>
                <a:spcPct val="80000"/>
              </a:lnSpc>
            </a:pPr>
            <a:endParaRPr lang="nb-NO" altLang="nb-NO" sz="1200"/>
          </a:p>
          <a:p>
            <a:pPr>
              <a:lnSpc>
                <a:spcPct val="80000"/>
              </a:lnSpc>
            </a:pPr>
            <a:r>
              <a:rPr lang="nb-NO" altLang="nb-NO" sz="1200">
                <a:latin typeface="Arial"/>
                <a:cs typeface="Arial"/>
              </a:rPr>
              <a:t>Det elementet som ofte gjør et innlegg best, er illustrasjonen. Pass på å få med denne, selv om den kan virke kunstig i slike øvingsoppgaver. Det er dette elementet mange glemmer å ta med.</a:t>
            </a:r>
            <a:r>
              <a:rPr lang="nb-NO" altLang="nb-NO">
                <a:latin typeface="Arial"/>
                <a:cs typeface="Arial"/>
              </a:rPr>
              <a:t> </a:t>
            </a:r>
            <a:endParaRPr lang="nb-NO" altLang="nb-NO" sz="1200">
              <a:cs typeface="Arial"/>
            </a:endParaRPr>
          </a:p>
          <a:p>
            <a:pPr eaLnBrk="1" hangingPunct="1">
              <a:lnSpc>
                <a:spcPct val="80000"/>
              </a:lnSpc>
            </a:pPr>
            <a:endParaRPr lang="nb-NO" altLang="nb-NO" sz="1200"/>
          </a:p>
          <a:p>
            <a:pPr>
              <a:lnSpc>
                <a:spcPct val="80000"/>
              </a:lnSpc>
            </a:pPr>
            <a:endParaRPr lang="nb-NO" altLang="nb-NO" sz="1200">
              <a:latin typeface="Arial"/>
              <a:cs typeface="Arial"/>
            </a:endParaRPr>
          </a:p>
          <a:p>
            <a:pPr eaLnBrk="1" hangingPunct="1">
              <a:lnSpc>
                <a:spcPct val="80000"/>
              </a:lnSpc>
            </a:pPr>
            <a:endParaRPr 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27</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2634029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ltLang="nb-NO" sz="1100">
                <a:latin typeface="Arial"/>
                <a:cs typeface="Arial"/>
              </a:rPr>
              <a:t>Her er metode </a:t>
            </a:r>
            <a:r>
              <a:rPr lang="nb-NO" altLang="nb-NO" sz="1100" err="1">
                <a:latin typeface="Arial"/>
                <a:cs typeface="Arial"/>
              </a:rPr>
              <a:t>nr</a:t>
            </a:r>
            <a:r>
              <a:rPr lang="nb-NO" altLang="nb-NO" sz="1100">
                <a:latin typeface="Arial"/>
                <a:cs typeface="Arial"/>
              </a:rPr>
              <a:t> 2</a:t>
            </a:r>
          </a:p>
          <a:p>
            <a:pPr>
              <a:lnSpc>
                <a:spcPct val="100000"/>
              </a:lnSpc>
            </a:pPr>
            <a:r>
              <a:rPr lang="nb-NO" altLang="nb-NO" sz="1100">
                <a:latin typeface="Arial"/>
                <a:cs typeface="Arial"/>
              </a:rPr>
              <a:t>Dere har sikkert opplevd at selskapstaler eller minnetaler kan være en lidelse å komme gjennom, både for den som fremfører og for dem som er tilhørere.</a:t>
            </a:r>
            <a:r>
              <a:rPr lang="nb-NO" altLang="nb-NO" sz="1100" baseline="0">
                <a:latin typeface="Arial"/>
                <a:cs typeface="Arial"/>
              </a:rPr>
              <a:t> </a:t>
            </a:r>
            <a:r>
              <a:rPr lang="nb-NO" altLang="nb-NO" sz="1100">
                <a:latin typeface="Arial"/>
                <a:cs typeface="Arial"/>
              </a:rPr>
              <a:t>Noen av dere har kanskje også opplevd at det kan være vanskelig å si noe i Delta-sammenheng dersom det forventes at du for eksempel holder en tale. Dette til tross for at du har god kjennskap til Delta og organisasjonens virksomhet lokalt eller sentralt.</a:t>
            </a:r>
            <a:endParaRPr lang="nb-NO">
              <a:latin typeface="Arial"/>
              <a:cs typeface="Arial"/>
            </a:endParaRPr>
          </a:p>
          <a:p>
            <a:pPr eaLnBrk="1" hangingPunct="1">
              <a:lnSpc>
                <a:spcPct val="100000"/>
              </a:lnSpc>
            </a:pPr>
            <a:endParaRPr lang="nb-NO" altLang="nb-NO" sz="1100"/>
          </a:p>
          <a:p>
            <a:pPr eaLnBrk="1" hangingPunct="1">
              <a:lnSpc>
                <a:spcPct val="100000"/>
              </a:lnSpc>
            </a:pPr>
            <a:r>
              <a:rPr lang="nb-NO" altLang="nb-NO" sz="1100">
                <a:latin typeface="Arial"/>
                <a:cs typeface="Arial"/>
              </a:rPr>
              <a:t>Mange strever med å holde tråden i fremstillingen, fomler med ord og tanker og holder på alt for lenge uten at de overhodet er kommet frem til poenget.</a:t>
            </a:r>
            <a:r>
              <a:rPr lang="nb-NO" altLang="nb-NO" sz="1100" baseline="0">
                <a:latin typeface="Arial"/>
                <a:cs typeface="Arial"/>
              </a:rPr>
              <a:t> </a:t>
            </a:r>
            <a:r>
              <a:rPr lang="nb-NO" altLang="nb-NO" sz="1100">
                <a:latin typeface="Arial"/>
                <a:cs typeface="Arial"/>
              </a:rPr>
              <a:t>Med en enkel teknikk, skal dere lære å bygge opp en kort tale eller et lite innlegg til slike anledninger.</a:t>
            </a:r>
          </a:p>
          <a:p>
            <a:pPr eaLnBrk="1" hangingPunct="1">
              <a:lnSpc>
                <a:spcPct val="100000"/>
              </a:lnSpc>
            </a:pPr>
            <a:endParaRPr lang="nb-NO" altLang="nb-NO" sz="1100"/>
          </a:p>
          <a:p>
            <a:pPr eaLnBrk="1" hangingPunct="1">
              <a:lnSpc>
                <a:spcPct val="100000"/>
              </a:lnSpc>
            </a:pPr>
            <a:r>
              <a:rPr lang="nb-NO" altLang="nb-NO" sz="1100">
                <a:latin typeface="Arial"/>
                <a:cs typeface="Arial"/>
              </a:rPr>
              <a:t>Noen ganger er vi bare er nødt. Det ville være tragisk om du ikke våget å ta på deg oppdraget som forlover for din beste venn bare fordi du fryktet å holde en liten tale, eller at du som ansvarlig for Delta lokalt ikke våget å holde en liten tale på et medlemsmøte. Eller ved bortgangen til en nær venn: Alle spør seg hvorfor du ikke har noe å si, du som sto vedkommende så nær.</a:t>
            </a:r>
          </a:p>
          <a:p>
            <a:pPr eaLnBrk="1" hangingPunct="1">
              <a:lnSpc>
                <a:spcPct val="100000"/>
              </a:lnSpc>
            </a:pPr>
            <a:endParaRPr lang="nb-NO" altLang="nb-NO" sz="1100"/>
          </a:p>
          <a:p>
            <a:pPr eaLnBrk="1" hangingPunct="1">
              <a:lnSpc>
                <a:spcPct val="100000"/>
              </a:lnSpc>
            </a:pPr>
            <a:r>
              <a:rPr lang="nb-NO" altLang="nb-NO" sz="1100">
                <a:latin typeface="Arial"/>
                <a:cs typeface="Arial"/>
              </a:rPr>
              <a:t>Gi eksempel på de tre elementene:</a:t>
            </a:r>
          </a:p>
          <a:p>
            <a:pPr eaLnBrk="1" hangingPunct="1">
              <a:lnSpc>
                <a:spcPct val="100000"/>
              </a:lnSpc>
            </a:pPr>
            <a:r>
              <a:rPr lang="nb-NO" altLang="nb-NO" sz="1100" b="1">
                <a:latin typeface="Arial"/>
                <a:cs typeface="Arial"/>
              </a:rPr>
              <a:t>NÅ:</a:t>
            </a:r>
            <a:r>
              <a:rPr lang="nb-NO" altLang="nb-NO" sz="1100" b="1" baseline="0">
                <a:latin typeface="Arial"/>
                <a:cs typeface="Arial"/>
              </a:rPr>
              <a:t> </a:t>
            </a:r>
            <a:r>
              <a:rPr lang="nb-NO" altLang="nb-NO" sz="1100">
                <a:latin typeface="Arial"/>
                <a:cs typeface="Arial"/>
              </a:rPr>
              <a:t>I dag når vi er samlet for å ….</a:t>
            </a:r>
          </a:p>
          <a:p>
            <a:pPr eaLnBrk="1" hangingPunct="1">
              <a:lnSpc>
                <a:spcPct val="100000"/>
              </a:lnSpc>
            </a:pPr>
            <a:r>
              <a:rPr lang="nb-NO" altLang="nb-NO" sz="1100" b="1">
                <a:latin typeface="Arial"/>
                <a:cs typeface="Arial"/>
              </a:rPr>
              <a:t>FØR:</a:t>
            </a:r>
            <a:r>
              <a:rPr lang="nb-NO" altLang="nb-NO" sz="1100" b="1" baseline="0">
                <a:latin typeface="Arial"/>
                <a:cs typeface="Arial"/>
              </a:rPr>
              <a:t> </a:t>
            </a:r>
            <a:r>
              <a:rPr lang="nb-NO" altLang="nb-NO" sz="1100">
                <a:latin typeface="Arial"/>
                <a:cs typeface="Arial"/>
              </a:rPr>
              <a:t>Det er klart at på en slik dag er det mange minner som trenger seg på. Det har ikke alltid vært …</a:t>
            </a:r>
          </a:p>
          <a:p>
            <a:pPr eaLnBrk="1" hangingPunct="1">
              <a:lnSpc>
                <a:spcPct val="100000"/>
              </a:lnSpc>
            </a:pPr>
            <a:r>
              <a:rPr lang="nb-NO" altLang="nb-NO" sz="1100" b="1">
                <a:latin typeface="Arial"/>
                <a:cs typeface="Arial"/>
              </a:rPr>
              <a:t>SIDEN:</a:t>
            </a:r>
            <a:r>
              <a:rPr lang="nb-NO" altLang="nb-NO" sz="1100" b="1" baseline="0">
                <a:latin typeface="Arial"/>
                <a:cs typeface="Arial"/>
              </a:rPr>
              <a:t> </a:t>
            </a:r>
            <a:r>
              <a:rPr lang="nb-NO" altLang="nb-NO" sz="1100">
                <a:latin typeface="Arial"/>
                <a:cs typeface="Arial"/>
              </a:rPr>
              <a:t>Det er nærliggende å dvele litt ved hva fremtiden kan bringe nå.</a:t>
            </a:r>
          </a:p>
          <a:p>
            <a:pPr>
              <a:lnSpc>
                <a:spcPct val="100000"/>
              </a:lnSpc>
            </a:pPr>
            <a:endParaRPr lang="nb-NO" sz="1100"/>
          </a:p>
          <a:p>
            <a:r>
              <a:rPr lang="nb-NO" sz="1100">
                <a:latin typeface="Arial"/>
                <a:cs typeface="Arial"/>
              </a:rPr>
              <a:t>Oppgaven Gullbryllup kan gjennomføres om det er tid</a:t>
            </a:r>
            <a:endParaRPr lang="nb-NO" sz="1100">
              <a:cs typeface="Arial"/>
            </a:endParaRPr>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29</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167274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eaLnBrk="1" hangingPunct="1"/>
            <a:r>
              <a:rPr lang="nb-NO" altLang="nb-NO" b="1"/>
              <a:t>Festmiddag! </a:t>
            </a:r>
            <a:r>
              <a:rPr lang="nb-NO" altLang="nb-NO" b="0"/>
              <a:t>Se dokument «Modul 1,</a:t>
            </a:r>
            <a:r>
              <a:rPr lang="nb-NO" altLang="nb-NO" b="0" baseline="0"/>
              <a:t> del 4 </a:t>
            </a:r>
            <a:r>
              <a:rPr lang="nb-NO" altLang="nb-NO" b="0"/>
              <a:t>rollebeskrivels</a:t>
            </a:r>
            <a:r>
              <a:rPr lang="nb-NO" altLang="nb-NO" b="0" baseline="0"/>
              <a:t>e og festmiddag».</a:t>
            </a:r>
            <a:endParaRPr lang="nb-NO" altLang="nb-NO" b="1" baseline="0"/>
          </a:p>
          <a:p>
            <a:pPr eaLnBrk="1" hangingPunct="1"/>
            <a:r>
              <a:rPr lang="nb-NO" altLang="nb-NO" b="0" baseline="0"/>
              <a:t>Bruk teknikken til festmiddagen. </a:t>
            </a:r>
          </a:p>
          <a:p>
            <a:pPr eaLnBrk="1" hangingPunct="1"/>
            <a:endParaRPr lang="nb-NO" altLang="nb-NO" b="0" baseline="0"/>
          </a:p>
          <a:p>
            <a:pPr eaLnBrk="1" hangingPunct="1"/>
            <a:r>
              <a:rPr lang="nb-NO" altLang="nb-NO" b="0" baseline="0"/>
              <a:t>Gjennomgå rollene: </a:t>
            </a:r>
          </a:p>
          <a:p>
            <a:pPr marL="171450" indent="-171450" eaLnBrk="1" hangingPunct="1">
              <a:buFontTx/>
              <a:buChar char="-"/>
            </a:pPr>
            <a:r>
              <a:rPr lang="nb-NO" altLang="nb-NO" b="0" baseline="0"/>
              <a:t>Les dem høyt, eller be deltakerne lese en rolle hver høyt i plenum. </a:t>
            </a:r>
          </a:p>
          <a:p>
            <a:pPr marL="171450" indent="-171450" eaLnBrk="1" hangingPunct="1">
              <a:buFontTx/>
              <a:buChar char="-"/>
            </a:pPr>
            <a:r>
              <a:rPr lang="nb-NO" altLang="nb-NO" b="0" baseline="0"/>
              <a:t>Sikre at deltakerne har litt tid til forberedelse innenfor programmet. </a:t>
            </a:r>
          </a:p>
          <a:p>
            <a:pPr marL="0" indent="0" eaLnBrk="1" hangingPunct="1">
              <a:buFontTx/>
              <a:buNone/>
            </a:pPr>
            <a:endParaRPr lang="nb-NO" altLang="nb-NO" b="0" baseline="0"/>
          </a:p>
          <a:p>
            <a:pPr marL="0" indent="0" eaLnBrk="1" hangingPunct="1">
              <a:buFont typeface="Arial" panose="020B0604020202020204" pitchFamily="34" charset="0"/>
              <a:buNone/>
            </a:pPr>
            <a:endParaRPr lang="nb-NO" alt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30</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402649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a:spcBef>
                <a:spcPts val="0"/>
              </a:spcBef>
              <a:spcAft>
                <a:spcPts val="0"/>
              </a:spcAft>
            </a:pPr>
            <a:r>
              <a:rPr lang="nb-NO">
                <a:latin typeface="Arial"/>
                <a:cs typeface="Arial"/>
              </a:rPr>
              <a:t>Dag tre</a:t>
            </a:r>
            <a:endParaRPr lang="en-US">
              <a:latin typeface="Arial"/>
              <a:cs typeface="Arial"/>
            </a:endParaRPr>
          </a:p>
          <a:p>
            <a:pPr>
              <a:spcBef>
                <a:spcPts val="0"/>
              </a:spcBef>
              <a:spcAft>
                <a:spcPts val="0"/>
              </a:spcAft>
            </a:pPr>
            <a:endParaRPr lang="nb-NO"/>
          </a:p>
          <a:p>
            <a:pPr>
              <a:spcBef>
                <a:spcPts val="0"/>
              </a:spcBef>
              <a:spcAft>
                <a:spcPts val="0"/>
              </a:spcAft>
            </a:pPr>
            <a:r>
              <a:rPr lang="nb-NO">
                <a:latin typeface="Arial"/>
                <a:cs typeface="Arial"/>
              </a:rPr>
              <a:t>Mål: Skape en grunnleggende forståelse av rollen og vervet som tillitsvalgt</a:t>
            </a:r>
            <a:endParaRPr lang="en-US">
              <a:latin typeface="Arial"/>
              <a:cs typeface="Arial"/>
            </a:endParaRPr>
          </a:p>
          <a:p>
            <a:endParaRPr lang="nb-NO"/>
          </a:p>
          <a:p>
            <a:endParaRPr lang="nb-NO"/>
          </a:p>
          <a:p>
            <a:r>
              <a:rPr lang="nb-NO">
                <a:latin typeface="Arial"/>
                <a:cs typeface="Arial"/>
              </a:rPr>
              <a:t>Si litt om innhold for dagen. </a:t>
            </a:r>
            <a:endParaRPr lang="en-US">
              <a:latin typeface="Arial"/>
              <a:cs typeface="Arial"/>
            </a:endParaRPr>
          </a:p>
          <a:p>
            <a:endParaRPr lang="en-US">
              <a:latin typeface="Calibri"/>
              <a:cs typeface="Calibri"/>
            </a:endParaRPr>
          </a:p>
        </p:txBody>
      </p:sp>
      <p:sp>
        <p:nvSpPr>
          <p:cNvPr id="4" name="Plassholder for lysbildenummer 3"/>
          <p:cNvSpPr>
            <a:spLocks noGrp="1"/>
          </p:cNvSpPr>
          <p:nvPr>
            <p:ph type="sldNum" sz="quarter" idx="5"/>
          </p:nvPr>
        </p:nvSpPr>
        <p:spPr/>
        <p:txBody>
          <a:bodyPr/>
          <a:lstStyle/>
          <a:p>
            <a:fld id="{6269C598-AD4B-487A-A957-4F013571CA5D}" type="slidenum">
              <a:rPr lang="nb-NO"/>
              <a:pPr/>
              <a:t>31</a:t>
            </a:fld>
            <a:endParaRPr lang="nb-NO"/>
          </a:p>
        </p:txBody>
      </p:sp>
    </p:spTree>
    <p:extLst>
      <p:ext uri="{BB962C8B-B14F-4D97-AF65-F5344CB8AC3E}">
        <p14:creationId xmlns:p14="http://schemas.microsoft.com/office/powerpoint/2010/main" val="45428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8513" y="808038"/>
            <a:ext cx="2549525" cy="1912937"/>
          </a:xfrm>
        </p:spPr>
      </p:sp>
      <p:sp>
        <p:nvSpPr>
          <p:cNvPr id="3" name="Plassholder for notater 2"/>
          <p:cNvSpPr>
            <a:spLocks noGrp="1"/>
          </p:cNvSpPr>
          <p:nvPr>
            <p:ph type="body" idx="1"/>
          </p:nvPr>
        </p:nvSpPr>
        <p:spPr>
          <a:xfrm>
            <a:off x="673788" y="2836182"/>
            <a:ext cx="5390305" cy="7131861"/>
          </a:xfrm>
        </p:spPr>
        <p:txBody>
          <a:bodyPr/>
          <a:lstStyle/>
          <a:p>
            <a:pPr eaLnBrk="1" hangingPunct="1"/>
            <a:r>
              <a:rPr lang="nb-NO" altLang="nb-NO" sz="1100"/>
              <a:t>Som tillitsvalgte blir vi som sagt av og til nødt til å ta ordet.</a:t>
            </a:r>
          </a:p>
          <a:p>
            <a:pPr eaLnBrk="1" hangingPunct="1"/>
            <a:endParaRPr lang="nb-NO" altLang="nb-NO" sz="1100"/>
          </a:p>
          <a:p>
            <a:pPr eaLnBrk="1" hangingPunct="1"/>
            <a:r>
              <a:rPr lang="nb-NO" altLang="nb-NO" sz="1100"/>
              <a:t>Påpek at kursdeltakerne har forskjellig bakgrunn. Noen av deltakerne er</a:t>
            </a:r>
            <a:r>
              <a:rPr lang="nb-NO" altLang="nb-NO" sz="1100" baseline="0"/>
              <a:t> kanskje</a:t>
            </a:r>
            <a:r>
              <a:rPr lang="nb-NO" altLang="nb-NO" sz="1100"/>
              <a:t> veteraner når det gjelder å snakke i forsamlinger, andre kan</a:t>
            </a:r>
            <a:r>
              <a:rPr lang="nb-NO" altLang="nb-NO" sz="1100" baseline="0"/>
              <a:t> få</a:t>
            </a:r>
            <a:r>
              <a:rPr lang="nb-NO" altLang="nb-NO" sz="1100"/>
              <a:t> åndenød bare de skal reise seg opp og si navnet sitt. </a:t>
            </a:r>
          </a:p>
          <a:p>
            <a:pPr eaLnBrk="1" hangingPunct="1"/>
            <a:endParaRPr lang="nb-NO" altLang="nb-NO" sz="1100"/>
          </a:p>
          <a:p>
            <a:pPr eaLnBrk="1" hangingPunct="1"/>
            <a:r>
              <a:rPr lang="nb-NO" altLang="nb-NO" sz="1100"/>
              <a:t>Felles for oss alle er</a:t>
            </a:r>
            <a:r>
              <a:rPr lang="nb-NO" altLang="nb-NO" sz="1100" baseline="0"/>
              <a:t> a</a:t>
            </a:r>
            <a:r>
              <a:rPr lang="nb-NO" altLang="nb-NO" sz="1100"/>
              <a:t>t </a:t>
            </a:r>
            <a:r>
              <a:rPr lang="nb-NO" altLang="nb-NO" sz="1100" b="1"/>
              <a:t>vi alle kan forbedre oss</a:t>
            </a:r>
            <a:r>
              <a:rPr lang="nb-NO" altLang="nb-NO" sz="1100"/>
              <a:t>. </a:t>
            </a:r>
          </a:p>
          <a:p>
            <a:pPr eaLnBrk="1" hangingPunct="1"/>
            <a:r>
              <a:rPr lang="nb-NO" altLang="nb-NO" sz="1100"/>
              <a:t>Det vil også være et riktig steg for Delta, for organisasjonen vår trenger folk som kan </a:t>
            </a:r>
            <a:r>
              <a:rPr lang="nb-NO" altLang="nb-NO" sz="1100" err="1"/>
              <a:t>målbære</a:t>
            </a:r>
            <a:r>
              <a:rPr lang="nb-NO" altLang="nb-NO" sz="1100"/>
              <a:t> budskapet vårt - eller kravene våre, overfor arbeidsgiverne. </a:t>
            </a:r>
          </a:p>
          <a:p>
            <a:pPr eaLnBrk="1" hangingPunct="1"/>
            <a:endParaRPr lang="nb-NO" altLang="nb-NO" sz="1100"/>
          </a:p>
          <a:p>
            <a:pPr eaLnBrk="1" hangingPunct="1"/>
            <a:r>
              <a:rPr lang="nb-NO" altLang="nb-NO" sz="1100"/>
              <a:t>Mange ganger er det lett å unnskylde seg - å forklare seg bort fra det å ta ordet. ”Andre har sagt det bedre enn jeg allerede”. ”De synes bare det jeg sier høres dumt ut” osv.</a:t>
            </a:r>
          </a:p>
          <a:p>
            <a:pPr eaLnBrk="1" hangingPunct="1"/>
            <a:endParaRPr lang="nb-NO" altLang="nb-NO" sz="1100"/>
          </a:p>
          <a:p>
            <a:pPr marL="0" marR="0" lvl="0" indent="0" algn="l" defTabSz="914400" rtl="0" eaLnBrk="1" fontAlgn="base" latinLnBrk="0" hangingPunct="1">
              <a:lnSpc>
                <a:spcPct val="100000"/>
              </a:lnSpc>
              <a:spcBef>
                <a:spcPct val="30000"/>
              </a:spcBef>
              <a:spcAft>
                <a:spcPct val="0"/>
              </a:spcAft>
              <a:buClrTx/>
              <a:buSzTx/>
              <a:buFontTx/>
              <a:buNone/>
              <a:tabLst/>
              <a:defRPr/>
            </a:pPr>
            <a:r>
              <a:rPr lang="nb-NO" altLang="nb-NO" sz="1100"/>
              <a:t>Med alle våre ulikheter, møter vi behovet for å fremstille noe muntlig</a:t>
            </a:r>
            <a:r>
              <a:rPr lang="nb-NO" altLang="nb-NO" sz="1100" baseline="0"/>
              <a:t>.</a:t>
            </a:r>
            <a:endParaRPr lang="nb-NO" altLang="nb-NO" sz="1100"/>
          </a:p>
          <a:p>
            <a:pPr eaLnBrk="1" hangingPunct="1"/>
            <a:endParaRPr lang="nb-NO" altLang="nb-NO" sz="1100"/>
          </a:p>
          <a:p>
            <a:pPr eaLnBrk="1" hangingPunct="1"/>
            <a:r>
              <a:rPr lang="nb-NO" altLang="nb-NO" sz="1100"/>
              <a:t>Mange situasjoner virker mye verre om vi ikke våger å ta ordet enn om vi tar det.</a:t>
            </a:r>
          </a:p>
          <a:p>
            <a:pPr eaLnBrk="1" hangingPunct="1"/>
            <a:r>
              <a:rPr lang="nb-NO" altLang="nb-NO" sz="1100"/>
              <a:t>Når din beste venn gifter seg, og du er forlover, da er det verre å la være å si noe, enn å stotre frem noen setninger. Ved å ta ordet får du i alle fall vist at stunden og din beste venn er betydningsfull for deg.</a:t>
            </a:r>
          </a:p>
          <a:p>
            <a:endParaRPr lang="nb-NO" sz="1100"/>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3</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896490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41363" y="808038"/>
            <a:ext cx="3863975" cy="2898775"/>
          </a:xfrm>
        </p:spPr>
      </p:sp>
      <p:sp>
        <p:nvSpPr>
          <p:cNvPr id="3" name="Plassholder for notater 2"/>
          <p:cNvSpPr>
            <a:spLocks noGrp="1"/>
          </p:cNvSpPr>
          <p:nvPr>
            <p:ph type="body" idx="1"/>
          </p:nvPr>
        </p:nvSpPr>
        <p:spPr>
          <a:xfrm>
            <a:off x="673788" y="3919089"/>
            <a:ext cx="5390305" cy="6048954"/>
          </a:xfrm>
        </p:spPr>
        <p:txBody>
          <a:bodyPr/>
          <a:lstStyle/>
          <a:p>
            <a:pPr>
              <a:lnSpc>
                <a:spcPct val="80000"/>
              </a:lnSpc>
            </a:pPr>
            <a:r>
              <a:rPr lang="nb-NO" altLang="nb-NO" sz="1100">
                <a:latin typeface="Arial"/>
                <a:cs typeface="Arial"/>
              </a:rPr>
              <a:t>Om dere gikk gjennom STAIA dag 2 blir det nå en repetisjon og flere oppgaver</a:t>
            </a:r>
          </a:p>
          <a:p>
            <a:pPr eaLnBrk="1" hangingPunct="1">
              <a:lnSpc>
                <a:spcPct val="80000"/>
              </a:lnSpc>
            </a:pPr>
            <a:endParaRPr lang="nb-NO" altLang="nb-NO" sz="1100"/>
          </a:p>
          <a:p>
            <a:pPr eaLnBrk="1" hangingPunct="1">
              <a:lnSpc>
                <a:spcPct val="80000"/>
              </a:lnSpc>
            </a:pPr>
            <a:r>
              <a:rPr lang="nb-NO" altLang="nb-NO" sz="1100" b="1">
                <a:latin typeface="Arial"/>
                <a:cs typeface="Arial"/>
              </a:rPr>
              <a:t>STAIA-teknikken</a:t>
            </a:r>
            <a:r>
              <a:rPr lang="nb-NO" altLang="nb-NO" sz="1100">
                <a:latin typeface="Arial"/>
                <a:cs typeface="Arial"/>
              </a:rPr>
              <a:t> består av fem elementer.</a:t>
            </a:r>
            <a:r>
              <a:rPr lang="nb-NO" altLang="nb-NO" sz="1100" baseline="0">
                <a:latin typeface="Arial"/>
                <a:cs typeface="Arial"/>
              </a:rPr>
              <a:t> </a:t>
            </a:r>
            <a:r>
              <a:rPr lang="nb-NO" altLang="nb-NO" sz="1100">
                <a:latin typeface="Arial"/>
                <a:cs typeface="Arial"/>
              </a:rPr>
              <a:t>Denne teknikken er nyttig i mange sammenhenger. Den er også ideell til å sette frem lønnskrav eller holde et debattinnlegg. Dette er en velkjent teknikk og nettopp derfor vet vi at den fungerer.</a:t>
            </a:r>
          </a:p>
          <a:p>
            <a:pPr eaLnBrk="1" hangingPunct="1">
              <a:lnSpc>
                <a:spcPct val="80000"/>
              </a:lnSpc>
            </a:pPr>
            <a:endParaRPr lang="nb-NO" altLang="nb-NO" sz="1100" b="1"/>
          </a:p>
          <a:p>
            <a:pPr eaLnBrk="1" hangingPunct="1">
              <a:lnSpc>
                <a:spcPct val="80000"/>
              </a:lnSpc>
            </a:pPr>
            <a:r>
              <a:rPr lang="nb-NO" altLang="nb-NO" sz="1100">
                <a:latin typeface="Arial"/>
                <a:cs typeface="Arial"/>
              </a:rPr>
              <a:t>Forklar de enkelte elementene i STAIA, bruk eksempler:</a:t>
            </a:r>
          </a:p>
          <a:p>
            <a:pPr>
              <a:lnSpc>
                <a:spcPct val="80000"/>
              </a:lnSpc>
            </a:pPr>
            <a:endParaRPr lang="nb-NO" altLang="nb-NO" sz="1100">
              <a:latin typeface="Arial"/>
              <a:cs typeface="Arial"/>
            </a:endParaRPr>
          </a:p>
          <a:p>
            <a:pPr eaLnBrk="1" hangingPunct="1">
              <a:lnSpc>
                <a:spcPct val="80000"/>
              </a:lnSpc>
            </a:pPr>
            <a:r>
              <a:rPr lang="nb-NO" altLang="nb-NO" sz="1100" b="1">
                <a:latin typeface="Arial"/>
                <a:cs typeface="Arial"/>
              </a:rPr>
              <a:t>Start </a:t>
            </a:r>
            <a:r>
              <a:rPr lang="nb-NO" altLang="nb-NO" sz="1100">
                <a:latin typeface="Arial"/>
                <a:cs typeface="Arial"/>
              </a:rPr>
              <a:t>– innledning, presentasjon av deg og temaet ditt.</a:t>
            </a:r>
            <a:endParaRPr lang="nb-NO" altLang="nb-NO" sz="1100" i="1">
              <a:latin typeface="Arial"/>
              <a:cs typeface="Arial"/>
            </a:endParaRPr>
          </a:p>
          <a:p>
            <a:pPr eaLnBrk="1" hangingPunct="1">
              <a:lnSpc>
                <a:spcPct val="80000"/>
              </a:lnSpc>
            </a:pPr>
            <a:r>
              <a:rPr lang="nb-NO" altLang="nb-NO" sz="1100" i="1">
                <a:latin typeface="Arial"/>
                <a:cs typeface="Arial"/>
              </a:rPr>
              <a:t>God dag, mitt navn er NN - I dag vil jeg ta opp problemet med hull i sokkene.</a:t>
            </a:r>
            <a:endParaRPr lang="nb-NO" altLang="nb-NO" sz="1100">
              <a:latin typeface="Arial"/>
              <a:cs typeface="Arial"/>
            </a:endParaRPr>
          </a:p>
          <a:p>
            <a:pPr eaLnBrk="1" hangingPunct="1">
              <a:lnSpc>
                <a:spcPct val="80000"/>
              </a:lnSpc>
            </a:pPr>
            <a:r>
              <a:rPr lang="nb-NO" altLang="nb-NO" sz="1100">
                <a:latin typeface="Arial"/>
                <a:cs typeface="Arial"/>
              </a:rPr>
              <a:t>Nå vet tilhørerne hva de kan forvente seg, og dermed blir forventningene korrigert, de blir tilpasset det du ønsker tilhørerne skal forvente seg. Det er kjedelig om tilhørerne venter seg et innlegg om fotball og du snakker om fluefiske.</a:t>
            </a:r>
            <a:endParaRPr lang="nb-NO" altLang="nb-NO" sz="1100" b="1">
              <a:latin typeface="Arial"/>
              <a:cs typeface="Arial"/>
            </a:endParaRPr>
          </a:p>
          <a:p>
            <a:pPr eaLnBrk="1" hangingPunct="1">
              <a:lnSpc>
                <a:spcPct val="80000"/>
              </a:lnSpc>
            </a:pPr>
            <a:endParaRPr lang="nb-NO" altLang="nb-NO" sz="1100" b="1"/>
          </a:p>
          <a:p>
            <a:pPr eaLnBrk="1" hangingPunct="1">
              <a:lnSpc>
                <a:spcPct val="80000"/>
              </a:lnSpc>
            </a:pPr>
            <a:r>
              <a:rPr lang="nb-NO" altLang="nb-NO" sz="1100" b="1">
                <a:latin typeface="Arial"/>
                <a:cs typeface="Arial"/>
              </a:rPr>
              <a:t>Tese </a:t>
            </a:r>
            <a:r>
              <a:rPr lang="nb-NO" altLang="nb-NO" sz="1100">
                <a:latin typeface="Arial"/>
                <a:cs typeface="Arial"/>
              </a:rPr>
              <a:t>– påstanden din (eller lønnskravet ditt).</a:t>
            </a:r>
            <a:endParaRPr lang="nb-NO" altLang="nb-NO" sz="1100" i="1">
              <a:latin typeface="Arial"/>
              <a:cs typeface="Arial"/>
            </a:endParaRPr>
          </a:p>
          <a:p>
            <a:pPr eaLnBrk="1" hangingPunct="1">
              <a:lnSpc>
                <a:spcPct val="80000"/>
              </a:lnSpc>
            </a:pPr>
            <a:r>
              <a:rPr lang="nb-NO" altLang="nb-NO" sz="1100" i="1">
                <a:latin typeface="Arial"/>
                <a:cs typeface="Arial"/>
              </a:rPr>
              <a:t>Jeg mener at vi alle må være pålagt å benytte sokker uten hull til en hver tid.</a:t>
            </a:r>
            <a:endParaRPr lang="nb-NO" altLang="nb-NO" sz="1100">
              <a:latin typeface="Arial"/>
              <a:cs typeface="Arial"/>
            </a:endParaRPr>
          </a:p>
          <a:p>
            <a:pPr eaLnBrk="1" hangingPunct="1">
              <a:lnSpc>
                <a:spcPct val="80000"/>
              </a:lnSpc>
            </a:pPr>
            <a:r>
              <a:rPr lang="nb-NO" altLang="nb-NO" sz="1100">
                <a:latin typeface="Arial"/>
                <a:cs typeface="Arial"/>
              </a:rPr>
              <a:t>Nå vet tilhørerne hva du krever, hva du mener, hva du vil oppnå. Det er leit når tilhørerne sitter og venter helt til slutt før de forstår hva taleren vil oppnå. Nå kan jeg som tilhører begynne å lure på hvorfor taleren ønsker dette. Hvordan argumenterer taleren?</a:t>
            </a:r>
            <a:endParaRPr lang="nb-NO" altLang="nb-NO" sz="1100" b="1">
              <a:latin typeface="Arial"/>
              <a:cs typeface="Arial"/>
            </a:endParaRPr>
          </a:p>
          <a:p>
            <a:pPr eaLnBrk="1" hangingPunct="1">
              <a:lnSpc>
                <a:spcPct val="80000"/>
              </a:lnSpc>
            </a:pPr>
            <a:endParaRPr lang="nb-NO" altLang="nb-NO" sz="1100" b="1"/>
          </a:p>
          <a:p>
            <a:pPr eaLnBrk="1" hangingPunct="1">
              <a:lnSpc>
                <a:spcPct val="80000"/>
              </a:lnSpc>
            </a:pPr>
            <a:r>
              <a:rPr lang="nb-NO" altLang="nb-NO" sz="1100" b="1">
                <a:latin typeface="Arial"/>
                <a:cs typeface="Arial"/>
              </a:rPr>
              <a:t>Argument</a:t>
            </a:r>
            <a:r>
              <a:rPr lang="nb-NO" altLang="nb-NO" sz="1100">
                <a:latin typeface="Arial"/>
                <a:cs typeface="Arial"/>
              </a:rPr>
              <a:t> – underbygge</a:t>
            </a:r>
            <a:r>
              <a:rPr lang="nb-NO" altLang="nb-NO" sz="1100" baseline="0">
                <a:latin typeface="Arial"/>
                <a:cs typeface="Arial"/>
              </a:rPr>
              <a:t> </a:t>
            </a:r>
            <a:r>
              <a:rPr lang="nb-NO" altLang="nb-NO" sz="1100">
                <a:latin typeface="Arial"/>
                <a:cs typeface="Arial"/>
              </a:rPr>
              <a:t>påstanden din:</a:t>
            </a:r>
            <a:r>
              <a:rPr lang="nb-NO" altLang="nb-NO" sz="1100" baseline="0">
                <a:latin typeface="Arial"/>
                <a:cs typeface="Arial"/>
              </a:rPr>
              <a:t> «</a:t>
            </a:r>
            <a:r>
              <a:rPr lang="nb-NO" altLang="nb-NO" sz="1100" i="1">
                <a:latin typeface="Arial"/>
                <a:cs typeface="Arial"/>
              </a:rPr>
              <a:t>Hull i sokkene skaper gjennomstrømninger som kan være meget uheldige for eieren så vel som for omgivelsene.»</a:t>
            </a:r>
            <a:r>
              <a:rPr lang="nb-NO" altLang="nb-NO" sz="1100" i="0" baseline="0">
                <a:latin typeface="Arial"/>
                <a:cs typeface="Arial"/>
              </a:rPr>
              <a:t> </a:t>
            </a:r>
            <a:r>
              <a:rPr lang="nb-NO" altLang="nb-NO" sz="1100">
                <a:latin typeface="Arial"/>
                <a:cs typeface="Arial"/>
              </a:rPr>
              <a:t>Du skal </a:t>
            </a:r>
            <a:r>
              <a:rPr lang="nb-NO" altLang="nb-NO" sz="1100" u="sng">
                <a:latin typeface="Arial"/>
                <a:cs typeface="Arial"/>
              </a:rPr>
              <a:t>ikke</a:t>
            </a:r>
            <a:r>
              <a:rPr lang="nb-NO" altLang="nb-NO" sz="1100">
                <a:latin typeface="Arial"/>
                <a:cs typeface="Arial"/>
              </a:rPr>
              <a:t> gjenta påstanden, men underbygge den. Du skal bruke faktaopplysninger som helst er udiskutable.</a:t>
            </a:r>
            <a:endParaRPr lang="nb-NO" altLang="nb-NO" sz="1100" b="1">
              <a:latin typeface="Arial"/>
              <a:cs typeface="Arial"/>
            </a:endParaRPr>
          </a:p>
          <a:p>
            <a:pPr eaLnBrk="1" hangingPunct="1">
              <a:lnSpc>
                <a:spcPct val="80000"/>
              </a:lnSpc>
            </a:pPr>
            <a:endParaRPr lang="nb-NO" altLang="nb-NO" sz="1100" b="1"/>
          </a:p>
          <a:p>
            <a:pPr>
              <a:lnSpc>
                <a:spcPct val="80000"/>
              </a:lnSpc>
            </a:pPr>
            <a:r>
              <a:rPr lang="nb-NO" altLang="nb-NO" sz="1100" b="1">
                <a:latin typeface="Arial"/>
                <a:cs typeface="Arial"/>
              </a:rPr>
              <a:t>Illustrasjon</a:t>
            </a:r>
            <a:r>
              <a:rPr lang="nb-NO" altLang="nb-NO" sz="1100">
                <a:latin typeface="Arial"/>
                <a:cs typeface="Arial"/>
              </a:rPr>
              <a:t> – å lage et bilde i hodet på tilhøreren som vedkommende straks kan forestille seg og som vil illustrere hvor heldig eller uheldig situasjonen kan bli: «</a:t>
            </a:r>
            <a:r>
              <a:rPr lang="nb-NO" altLang="nb-NO" sz="1100" i="1">
                <a:latin typeface="Arial"/>
                <a:cs typeface="Arial"/>
              </a:rPr>
              <a:t>Per har gått lenge i sine sandaler og hullete sokker. Per møter plutselig en yndig dame og vil hilse på henne. En stram odør forlater fotsåler og lær, driver ut av hullene og treffer damens nese. Hun går gråtende derifra. Det gjør Per også.»</a:t>
            </a:r>
            <a:r>
              <a:rPr lang="nb-NO" altLang="nb-NO" sz="1100" i="0" baseline="0">
                <a:latin typeface="Arial"/>
                <a:cs typeface="Arial"/>
              </a:rPr>
              <a:t> </a:t>
            </a:r>
            <a:r>
              <a:rPr lang="nb-NO" altLang="nb-NO" sz="1100">
                <a:latin typeface="Arial"/>
                <a:cs typeface="Arial"/>
              </a:rPr>
              <a:t>Husk alltid på at når vi klarer å skape et bilde i hodet på tilhøreren, blir vi gode og overbevisende. </a:t>
            </a:r>
            <a:endParaRPr lang="nb-NO" altLang="nb-NO" sz="1100" b="1"/>
          </a:p>
          <a:p>
            <a:pPr eaLnBrk="1" hangingPunct="1">
              <a:lnSpc>
                <a:spcPct val="80000"/>
              </a:lnSpc>
            </a:pPr>
            <a:endParaRPr lang="nb-NO" altLang="nb-NO" sz="1100" b="1"/>
          </a:p>
          <a:p>
            <a:pPr eaLnBrk="1" hangingPunct="1">
              <a:lnSpc>
                <a:spcPct val="80000"/>
              </a:lnSpc>
            </a:pPr>
            <a:r>
              <a:rPr lang="nb-NO" altLang="nb-NO" sz="1100" b="1">
                <a:latin typeface="Arial"/>
                <a:cs typeface="Arial"/>
              </a:rPr>
              <a:t>Avslutning </a:t>
            </a:r>
            <a:r>
              <a:rPr lang="nb-NO" altLang="nb-NO" sz="1100">
                <a:latin typeface="Arial"/>
                <a:cs typeface="Arial"/>
              </a:rPr>
              <a:t>– gjenta påstanden din: «</a:t>
            </a:r>
            <a:r>
              <a:rPr lang="nb-NO" altLang="nb-NO" sz="1100" i="1">
                <a:latin typeface="Arial"/>
                <a:cs typeface="Arial"/>
              </a:rPr>
              <a:t>På denne bakgrunnen, står det helt klart for meg at vi må påby alle å gå med sokker uten hull.</a:t>
            </a:r>
            <a:r>
              <a:rPr lang="nb-NO" altLang="nb-NO" sz="1100" i="0">
                <a:latin typeface="Arial"/>
                <a:cs typeface="Arial"/>
              </a:rPr>
              <a:t>»</a:t>
            </a:r>
          </a:p>
          <a:p>
            <a:pPr>
              <a:lnSpc>
                <a:spcPct val="80000"/>
              </a:lnSpc>
            </a:pPr>
            <a:endParaRPr lang="nb-NO" altLang="nb-NO" sz="1100">
              <a:cs typeface="Arial"/>
            </a:endParaRPr>
          </a:p>
          <a:p>
            <a:pPr>
              <a:lnSpc>
                <a:spcPct val="80000"/>
              </a:lnSpc>
            </a:pPr>
            <a:r>
              <a:rPr lang="nb-NO" b="1">
                <a:latin typeface="Arial"/>
                <a:cs typeface="Arial"/>
              </a:rPr>
              <a:t>STAIA - eksempel </a:t>
            </a:r>
            <a:br>
              <a:rPr lang="nb-NO" b="1">
                <a:cs typeface="Arial"/>
              </a:rPr>
            </a:br>
            <a:r>
              <a:rPr lang="nb-NO" b="1">
                <a:latin typeface="Arial"/>
                <a:cs typeface="Arial"/>
              </a:rPr>
              <a:t>Jeg ønsker å overbevise min kone om at vi må kjøpe oss el-bil.</a:t>
            </a:r>
            <a:endParaRPr lang="nb-NO">
              <a:latin typeface="Arial"/>
              <a:cs typeface="Arial"/>
            </a:endParaRPr>
          </a:p>
          <a:p>
            <a:pPr>
              <a:spcBef>
                <a:spcPct val="20000"/>
              </a:spcBef>
              <a:spcAft>
                <a:spcPct val="20000"/>
              </a:spcAft>
            </a:pPr>
            <a:r>
              <a:rPr lang="nb-NO" b="1">
                <a:latin typeface="Arial"/>
                <a:cs typeface="Arial"/>
              </a:rPr>
              <a:t>Start</a:t>
            </a:r>
            <a:endParaRPr lang="en-US">
              <a:latin typeface="Arial"/>
              <a:cs typeface="Arial"/>
            </a:endParaRPr>
          </a:p>
          <a:p>
            <a:pPr>
              <a:spcBef>
                <a:spcPct val="20000"/>
              </a:spcBef>
              <a:spcAft>
                <a:spcPct val="20000"/>
              </a:spcAft>
            </a:pPr>
            <a:r>
              <a:rPr lang="nb-NO">
                <a:latin typeface="Arial"/>
                <a:cs typeface="Arial"/>
              </a:rPr>
              <a:t>Du, jeg har snakket med Ellen på jobben og tenkt litt på det hun har sagt om å kjøre el-bil.</a:t>
            </a:r>
            <a:endParaRPr lang="en-US">
              <a:latin typeface="Arial"/>
              <a:cs typeface="Arial"/>
            </a:endParaRPr>
          </a:p>
          <a:p>
            <a:pPr>
              <a:spcBef>
                <a:spcPct val="20000"/>
              </a:spcBef>
              <a:spcAft>
                <a:spcPct val="20000"/>
              </a:spcAft>
            </a:pPr>
            <a:r>
              <a:rPr lang="nb-NO">
                <a:latin typeface="Arial"/>
                <a:cs typeface="Arial"/>
              </a:rPr>
              <a:t>Kan vi ta en prat om det?</a:t>
            </a:r>
            <a:endParaRPr lang="en-US">
              <a:latin typeface="Arial"/>
              <a:cs typeface="Arial"/>
            </a:endParaRPr>
          </a:p>
          <a:p>
            <a:pPr>
              <a:spcBef>
                <a:spcPct val="20000"/>
              </a:spcBef>
              <a:spcAft>
                <a:spcPct val="20000"/>
              </a:spcAft>
            </a:pPr>
            <a:r>
              <a:rPr lang="nb-NO" b="1">
                <a:latin typeface="Arial"/>
                <a:cs typeface="Arial"/>
              </a:rPr>
              <a:t>Tese</a:t>
            </a:r>
            <a:endParaRPr lang="en-US">
              <a:latin typeface="Arial"/>
              <a:cs typeface="Arial"/>
            </a:endParaRPr>
          </a:p>
          <a:p>
            <a:pPr>
              <a:spcBef>
                <a:spcPct val="20000"/>
              </a:spcBef>
              <a:spcAft>
                <a:spcPct val="20000"/>
              </a:spcAft>
            </a:pPr>
            <a:r>
              <a:rPr lang="nb-NO">
                <a:latin typeface="Arial"/>
                <a:cs typeface="Arial"/>
              </a:rPr>
              <a:t>For oss som bor i ….... kan det være mye å spare på å kjøre el-bil, vet du...</a:t>
            </a:r>
            <a:endParaRPr lang="en-US">
              <a:latin typeface="Arial"/>
              <a:cs typeface="Arial"/>
            </a:endParaRPr>
          </a:p>
          <a:p>
            <a:pPr>
              <a:spcBef>
                <a:spcPct val="20000"/>
              </a:spcBef>
              <a:spcAft>
                <a:spcPct val="20000"/>
              </a:spcAft>
            </a:pPr>
            <a:r>
              <a:rPr lang="nb-NO" b="1">
                <a:latin typeface="Arial"/>
                <a:cs typeface="Arial"/>
              </a:rPr>
              <a:t>Argument</a:t>
            </a:r>
            <a:endParaRPr lang="en-US" err="1"/>
          </a:p>
          <a:p>
            <a:pPr>
              <a:spcBef>
                <a:spcPct val="20000"/>
              </a:spcBef>
              <a:spcAft>
                <a:spcPct val="20000"/>
              </a:spcAft>
            </a:pPr>
            <a:r>
              <a:rPr lang="nb-NO">
                <a:latin typeface="Arial"/>
                <a:cs typeface="Arial"/>
              </a:rPr>
              <a:t>1. Drivstoff er kostbart og forurensende.</a:t>
            </a:r>
            <a:endParaRPr lang="en-US">
              <a:latin typeface="Arial"/>
              <a:cs typeface="Arial"/>
            </a:endParaRPr>
          </a:p>
          <a:p>
            <a:pPr marL="355600" indent="-355600">
              <a:spcBef>
                <a:spcPct val="20000"/>
              </a:spcBef>
              <a:spcAft>
                <a:spcPct val="20000"/>
              </a:spcAft>
            </a:pPr>
            <a:r>
              <a:rPr lang="nb-NO">
                <a:latin typeface="Arial"/>
                <a:cs typeface="Arial"/>
              </a:rPr>
              <a:t>2. Bilen vår bidrar til å opprettholde oljeproduksjonen – det er ikke bra?</a:t>
            </a:r>
            <a:endParaRPr lang="en-US">
              <a:latin typeface="Arial"/>
              <a:cs typeface="Arial"/>
            </a:endParaRPr>
          </a:p>
          <a:p>
            <a:pPr>
              <a:spcBef>
                <a:spcPct val="20000"/>
              </a:spcBef>
              <a:spcAft>
                <a:spcPct val="20000"/>
              </a:spcAft>
            </a:pPr>
            <a:r>
              <a:rPr lang="nb-NO">
                <a:latin typeface="Arial"/>
                <a:cs typeface="Arial"/>
              </a:rPr>
              <a:t>3. El-biler betaler ikke bompenger.</a:t>
            </a:r>
            <a:endParaRPr lang="en-US">
              <a:latin typeface="Arial"/>
              <a:cs typeface="Arial"/>
            </a:endParaRPr>
          </a:p>
          <a:p>
            <a:pPr>
              <a:spcBef>
                <a:spcPct val="20000"/>
              </a:spcBef>
              <a:spcAft>
                <a:spcPct val="20000"/>
              </a:spcAft>
            </a:pPr>
            <a:r>
              <a:rPr lang="nb-NO">
                <a:latin typeface="Arial"/>
                <a:cs typeface="Arial"/>
              </a:rPr>
              <a:t>4. El-biler betaler ikke parkering i sentrum</a:t>
            </a:r>
            <a:endParaRPr lang="en-US">
              <a:latin typeface="Arial"/>
              <a:cs typeface="Arial"/>
            </a:endParaRPr>
          </a:p>
          <a:p>
            <a:pPr>
              <a:spcBef>
                <a:spcPct val="20000"/>
              </a:spcBef>
              <a:spcAft>
                <a:spcPct val="20000"/>
              </a:spcAft>
            </a:pPr>
            <a:r>
              <a:rPr lang="nb-NO">
                <a:latin typeface="Arial"/>
                <a:cs typeface="Arial"/>
              </a:rPr>
              <a:t>5. Det er ikke moms på el-biler</a:t>
            </a:r>
            <a:endParaRPr lang="en-US">
              <a:latin typeface="Arial"/>
              <a:cs typeface="Arial"/>
            </a:endParaRPr>
          </a:p>
          <a:p>
            <a:pPr marL="355600" indent="-355600">
              <a:spcBef>
                <a:spcPct val="20000"/>
              </a:spcBef>
              <a:spcAft>
                <a:spcPct val="20000"/>
              </a:spcAft>
            </a:pPr>
            <a:r>
              <a:rPr lang="nb-NO">
                <a:latin typeface="Arial"/>
                <a:cs typeface="Arial"/>
              </a:rPr>
              <a:t>6. Derfor får vi en bedre utrustet bil til samme pris</a:t>
            </a:r>
            <a:endParaRPr lang="en-US">
              <a:latin typeface="Arial"/>
              <a:cs typeface="Arial"/>
            </a:endParaRPr>
          </a:p>
          <a:p>
            <a:pPr>
              <a:spcBef>
                <a:spcPct val="20000"/>
              </a:spcBef>
              <a:spcAft>
                <a:spcPct val="20000"/>
              </a:spcAft>
            </a:pPr>
            <a:r>
              <a:rPr lang="nb-NO" b="1">
                <a:latin typeface="Arial"/>
                <a:cs typeface="Arial"/>
              </a:rPr>
              <a:t>Illustrasjon</a:t>
            </a:r>
            <a:endParaRPr lang="en-US">
              <a:latin typeface="Arial"/>
              <a:cs typeface="Arial"/>
            </a:endParaRPr>
          </a:p>
          <a:p>
            <a:pPr>
              <a:spcBef>
                <a:spcPct val="20000"/>
              </a:spcBef>
              <a:spcAft>
                <a:spcPct val="20000"/>
              </a:spcAft>
            </a:pPr>
            <a:r>
              <a:rPr lang="nb-NO">
                <a:latin typeface="Arial"/>
                <a:cs typeface="Arial"/>
              </a:rPr>
              <a:t>Ellen sier at hun har spart </a:t>
            </a:r>
            <a:r>
              <a:rPr lang="nb-NO" err="1">
                <a:latin typeface="Arial"/>
                <a:cs typeface="Arial"/>
              </a:rPr>
              <a:t>ca</a:t>
            </a:r>
            <a:r>
              <a:rPr lang="nb-NO">
                <a:latin typeface="Arial"/>
                <a:cs typeface="Arial"/>
              </a:rPr>
              <a:t> 10 000 i året på å gå over til el-bil.</a:t>
            </a:r>
            <a:endParaRPr lang="en-US">
              <a:latin typeface="Arial"/>
              <a:cs typeface="Arial"/>
            </a:endParaRPr>
          </a:p>
          <a:p>
            <a:pPr>
              <a:spcBef>
                <a:spcPct val="20000"/>
              </a:spcBef>
              <a:spcAft>
                <a:spcPct val="20000"/>
              </a:spcAft>
            </a:pPr>
            <a:r>
              <a:rPr lang="nb-NO" b="1">
                <a:latin typeface="Arial"/>
                <a:cs typeface="Arial"/>
              </a:rPr>
              <a:t>Avslutning</a:t>
            </a:r>
            <a:endParaRPr lang="en-US">
              <a:latin typeface="Arial"/>
              <a:cs typeface="Arial"/>
            </a:endParaRPr>
          </a:p>
          <a:p>
            <a:pPr>
              <a:spcBef>
                <a:spcPct val="20000"/>
              </a:spcBef>
              <a:spcAft>
                <a:spcPct val="20000"/>
              </a:spcAft>
            </a:pPr>
            <a:r>
              <a:rPr lang="nb-NO">
                <a:latin typeface="Arial"/>
                <a:cs typeface="Arial"/>
              </a:rPr>
              <a:t>Så – for å bidra til det grønne skiftet og samtidig spare penger, foreslår jeg at vi bytter til el-bil neste gang.</a:t>
            </a:r>
            <a:endParaRPr lang="en-US">
              <a:latin typeface="Arial"/>
              <a:cs typeface="Arial"/>
            </a:endParaRPr>
          </a:p>
          <a:p>
            <a:pPr>
              <a:spcBef>
                <a:spcPct val="20000"/>
              </a:spcBef>
              <a:spcAft>
                <a:spcPct val="20000"/>
              </a:spcAft>
            </a:pPr>
            <a:endParaRPr lang="nb-NO"/>
          </a:p>
          <a:p>
            <a:pPr>
              <a:lnSpc>
                <a:spcPct val="80000"/>
              </a:lnSpc>
            </a:pPr>
            <a:endParaRPr lang="nb-NO"/>
          </a:p>
          <a:p>
            <a:pPr>
              <a:lnSpc>
                <a:spcPct val="80000"/>
              </a:lnSpc>
            </a:pPr>
            <a:endParaRPr lang="nb-NO" altLang="nb-NO" sz="1100">
              <a:cs typeface="Arial"/>
            </a:endParaRPr>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32</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3268445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804863" y="808038"/>
            <a:ext cx="2384425" cy="1787525"/>
          </a:xfrm>
        </p:spPr>
      </p:sp>
      <p:sp>
        <p:nvSpPr>
          <p:cNvPr id="3" name="Plassholder for notater 2"/>
          <p:cNvSpPr>
            <a:spLocks noGrp="1"/>
          </p:cNvSpPr>
          <p:nvPr>
            <p:ph type="body" idx="1"/>
          </p:nvPr>
        </p:nvSpPr>
        <p:spPr>
          <a:xfrm>
            <a:off x="673788" y="2810399"/>
            <a:ext cx="5390305" cy="7735043"/>
          </a:xfrm>
        </p:spPr>
        <p:txBody>
          <a:bodyPr/>
          <a:lstStyle/>
          <a:p>
            <a:pPr eaLnBrk="1" hangingPunct="1">
              <a:lnSpc>
                <a:spcPct val="80000"/>
              </a:lnSpc>
            </a:pPr>
            <a:r>
              <a:rPr lang="nb-NO" altLang="nb-NO" sz="1200" b="1">
                <a:latin typeface="Arial"/>
                <a:cs typeface="Arial"/>
              </a:rPr>
              <a:t>STAIA (Gruppeoppgaver):</a:t>
            </a:r>
            <a:r>
              <a:rPr lang="nb-NO" altLang="nb-NO" sz="1200" b="1" baseline="0">
                <a:latin typeface="Arial"/>
                <a:cs typeface="Arial"/>
              </a:rPr>
              <a:t> </a:t>
            </a:r>
            <a:r>
              <a:rPr lang="nb-NO" altLang="nb-NO" sz="1200">
                <a:latin typeface="Arial"/>
                <a:cs typeface="Arial"/>
              </a:rPr>
              <a:t>Nå er det deltakernes tur til å prøve seg. Del dem inn i små grupper (4-5) og tren på </a:t>
            </a:r>
            <a:r>
              <a:rPr lang="nb-NO" altLang="nb-NO">
                <a:latin typeface="Arial"/>
                <a:cs typeface="Arial"/>
              </a:rPr>
              <a:t>STAIA</a:t>
            </a:r>
            <a:r>
              <a:rPr lang="nb-NO" altLang="nb-NO" sz="1200">
                <a:latin typeface="Arial"/>
                <a:cs typeface="Arial"/>
              </a:rPr>
              <a:t>. Vi vil at de skal trene på å lage noen setninger etter STAIA-modellen.</a:t>
            </a:r>
          </a:p>
          <a:p>
            <a:pPr eaLnBrk="1" hangingPunct="1">
              <a:lnSpc>
                <a:spcPct val="80000"/>
              </a:lnSpc>
            </a:pPr>
            <a:endParaRPr lang="nb-NO" altLang="nb-NO" sz="1200"/>
          </a:p>
          <a:p>
            <a:pPr eaLnBrk="1" hangingPunct="1">
              <a:lnSpc>
                <a:spcPct val="80000"/>
              </a:lnSpc>
            </a:pPr>
            <a:r>
              <a:rPr lang="nb-NO" altLang="nb-NO" sz="1200" b="1">
                <a:latin typeface="Arial"/>
                <a:cs typeface="Arial"/>
              </a:rPr>
              <a:t>Oppgavene finnes på de to første sidene i oppgaveheftet</a:t>
            </a:r>
            <a:r>
              <a:rPr lang="nb-NO" altLang="nb-NO" sz="1200">
                <a:latin typeface="Arial"/>
                <a:cs typeface="Arial"/>
              </a:rPr>
              <a:t>, del ut oppgaver enkeltvis slik at deltakerne ikke kjenner til oppgavene det skal få senere i kurset.</a:t>
            </a:r>
          </a:p>
          <a:p>
            <a:pPr eaLnBrk="1" hangingPunct="1">
              <a:lnSpc>
                <a:spcPct val="80000"/>
              </a:lnSpc>
            </a:pPr>
            <a:endParaRPr lang="nb-NO" altLang="nb-NO" sz="1200"/>
          </a:p>
          <a:p>
            <a:pPr>
              <a:lnSpc>
                <a:spcPct val="80000"/>
              </a:lnSpc>
            </a:pPr>
            <a:endParaRPr lang="nb-NO" altLang="nb-NO" sz="1200">
              <a:cs typeface="Arial"/>
            </a:endParaRPr>
          </a:p>
          <a:p>
            <a:pPr>
              <a:lnSpc>
                <a:spcPct val="80000"/>
              </a:lnSpc>
            </a:pPr>
            <a:r>
              <a:rPr lang="nb-NO" altLang="nb-NO" sz="1200">
                <a:latin typeface="Arial"/>
                <a:cs typeface="Arial"/>
              </a:rPr>
              <a:t>De skal altså lage et lite innlegg etter STAIA-modellen.</a:t>
            </a:r>
            <a:r>
              <a:rPr lang="nb-NO" altLang="nb-NO">
                <a:latin typeface="Arial"/>
                <a:cs typeface="Arial"/>
              </a:rPr>
              <a:t>  </a:t>
            </a:r>
            <a:endParaRPr lang="nb-NO" altLang="nb-NO" sz="1200">
              <a:latin typeface="Arial"/>
              <a:cs typeface="Arial"/>
            </a:endParaRPr>
          </a:p>
          <a:p>
            <a:pPr eaLnBrk="1" hangingPunct="1">
              <a:lnSpc>
                <a:spcPct val="80000"/>
              </a:lnSpc>
            </a:pPr>
            <a:endParaRPr lang="nb-NO" altLang="nb-NO" sz="1200"/>
          </a:p>
          <a:p>
            <a:pPr>
              <a:lnSpc>
                <a:spcPct val="80000"/>
              </a:lnSpc>
            </a:pPr>
            <a:r>
              <a:rPr lang="nb-NO" altLang="nb-NO" sz="1200">
                <a:latin typeface="Arial"/>
                <a:cs typeface="Arial"/>
              </a:rPr>
              <a:t>Vi skal så samles i små grupper der alle skal fremføre sitt lille innlegg</a:t>
            </a:r>
            <a:r>
              <a:rPr lang="nb-NO" altLang="nb-NO">
                <a:latin typeface="Arial"/>
                <a:cs typeface="Arial"/>
              </a:rPr>
              <a:t> </a:t>
            </a:r>
            <a:r>
              <a:rPr lang="nb-NO" altLang="nb-NO" sz="1200">
                <a:latin typeface="Arial"/>
                <a:cs typeface="Arial"/>
              </a:rPr>
              <a:t> - </a:t>
            </a:r>
            <a:r>
              <a:rPr lang="nb-NO" altLang="nb-NO" sz="1200" b="1">
                <a:latin typeface="Arial"/>
                <a:cs typeface="Arial"/>
              </a:rPr>
              <a:t>stående </a:t>
            </a:r>
            <a:r>
              <a:rPr lang="nb-NO" altLang="nb-NO" sz="1200">
                <a:latin typeface="Arial"/>
                <a:cs typeface="Arial"/>
              </a:rPr>
              <a:t>-</a:t>
            </a:r>
            <a:r>
              <a:rPr lang="nb-NO" altLang="nb-NO">
                <a:latin typeface="Arial"/>
                <a:cs typeface="Arial"/>
              </a:rPr>
              <a:t> </a:t>
            </a:r>
            <a:r>
              <a:rPr lang="nb-NO" altLang="nb-NO" sz="1200">
                <a:latin typeface="Arial"/>
                <a:cs typeface="Arial"/>
              </a:rPr>
              <a:t> for hverandre.</a:t>
            </a:r>
          </a:p>
          <a:p>
            <a:pPr eaLnBrk="1" hangingPunct="1">
              <a:lnSpc>
                <a:spcPct val="80000"/>
              </a:lnSpc>
            </a:pPr>
            <a:endParaRPr lang="nb-NO" altLang="nb-NO" sz="1200"/>
          </a:p>
          <a:p>
            <a:pPr eaLnBrk="1" hangingPunct="1">
              <a:lnSpc>
                <a:spcPct val="80000"/>
              </a:lnSpc>
            </a:pPr>
            <a:endParaRPr lang="nb-NO" altLang="nb-NO" sz="1200">
              <a:cs typeface="Arial"/>
            </a:endParaRPr>
          </a:p>
          <a:p>
            <a:pPr eaLnBrk="1" hangingPunct="1">
              <a:lnSpc>
                <a:spcPct val="80000"/>
              </a:lnSpc>
            </a:pPr>
            <a:r>
              <a:rPr lang="nb-NO" altLang="nb-NO" sz="1200">
                <a:latin typeface="Arial"/>
                <a:cs typeface="Arial"/>
              </a:rPr>
              <a:t>I tillegg til å fremføre hvert sitt lille innlegg, skal deltakerne i gruppen sjekke hverandres innlegg på ett punkt: Fikk vi med alle 5 STAIA-elementene?</a:t>
            </a:r>
          </a:p>
          <a:p>
            <a:pPr eaLnBrk="1" hangingPunct="1">
              <a:lnSpc>
                <a:spcPct val="80000"/>
              </a:lnSpc>
            </a:pPr>
            <a:endParaRPr lang="nb-NO" altLang="nb-NO" sz="1200"/>
          </a:p>
          <a:p>
            <a:pPr>
              <a:lnSpc>
                <a:spcPct val="80000"/>
              </a:lnSpc>
            </a:pPr>
            <a:r>
              <a:rPr lang="nb-NO" altLang="nb-NO" sz="1200">
                <a:latin typeface="Arial"/>
                <a:cs typeface="Arial"/>
              </a:rPr>
              <a:t>Det elementet som ofte gjør et innlegg best, er illustrasjonen. Pass på å få med denne, selv om den kan virke kunstig i slike øvingsoppgaver. Det er dette elementet mange glemmer å ta med.</a:t>
            </a:r>
            <a:r>
              <a:rPr lang="nb-NO" altLang="nb-NO">
                <a:latin typeface="Arial"/>
                <a:cs typeface="Arial"/>
              </a:rPr>
              <a:t> </a:t>
            </a:r>
            <a:endParaRPr lang="nb-NO" altLang="nb-NO" sz="1200">
              <a:cs typeface="Arial"/>
            </a:endParaRPr>
          </a:p>
          <a:p>
            <a:pPr eaLnBrk="1" hangingPunct="1">
              <a:lnSpc>
                <a:spcPct val="80000"/>
              </a:lnSpc>
            </a:pPr>
            <a:endParaRPr lang="nb-NO" altLang="nb-NO" sz="1200"/>
          </a:p>
          <a:p>
            <a:pPr eaLnBrk="1" hangingPunct="1">
              <a:lnSpc>
                <a:spcPct val="80000"/>
              </a:lnSpc>
            </a:pPr>
            <a:r>
              <a:rPr lang="nb-NO" altLang="nb-NO" sz="1200">
                <a:latin typeface="Arial"/>
                <a:cs typeface="Arial"/>
              </a:rPr>
              <a:t>Etter hver runde med presentasjoner av innlegg, </a:t>
            </a:r>
            <a:r>
              <a:rPr lang="nb-NO" altLang="nb-NO">
                <a:latin typeface="Arial"/>
                <a:cs typeface="Arial"/>
              </a:rPr>
              <a:t>prater vi i </a:t>
            </a:r>
            <a:r>
              <a:rPr lang="nb-NO" altLang="nb-NO" sz="1200">
                <a:latin typeface="Arial"/>
                <a:cs typeface="Arial"/>
              </a:rPr>
              <a:t>plenum om hvordan deltakerne syntes dette virket. Vi vil vite om de synes at teknikken virker, om de fikk med seg alle elementene og om de synes det er vanskelig å få det til.</a:t>
            </a:r>
          </a:p>
          <a:p>
            <a:pPr eaLnBrk="1" hangingPunct="1">
              <a:lnSpc>
                <a:spcPct val="80000"/>
              </a:lnSpc>
            </a:pPr>
            <a:endParaRPr lang="nb-NO" altLang="nb-NO" sz="1200"/>
          </a:p>
          <a:p>
            <a:pPr>
              <a:lnSpc>
                <a:spcPct val="80000"/>
              </a:lnSpc>
            </a:pPr>
            <a:r>
              <a:rPr lang="nb-NO" altLang="nb-NO" sz="1200">
                <a:latin typeface="Arial"/>
                <a:cs typeface="Arial"/>
              </a:rPr>
              <a:t>Blir det tid, så kjører vi en tredje runde med enkel STAIA-teknikk, men da med et tema du/de selv bestemmer.</a:t>
            </a:r>
            <a:r>
              <a:rPr lang="nb-NO" altLang="nb-NO">
                <a:latin typeface="Arial"/>
                <a:cs typeface="Arial"/>
              </a:rPr>
              <a:t> </a:t>
            </a:r>
            <a:endParaRPr 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33</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4229916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ltLang="nb-NO" b="1">
                <a:latin typeface="Arial"/>
                <a:cs typeface="Arial"/>
              </a:rPr>
              <a:t>Se sidene 6-9 i oppgaveheftet. </a:t>
            </a:r>
            <a:endParaRPr lang="nb-NO" altLang="nb-NO" b="1"/>
          </a:p>
          <a:p>
            <a:pPr eaLnBrk="1" hangingPunct="1"/>
            <a:endParaRPr lang="nb-NO" altLang="nb-NO"/>
          </a:p>
          <a:p>
            <a:r>
              <a:rPr lang="nb-NO" altLang="nb-NO">
                <a:latin typeface="Arial"/>
                <a:cs typeface="Arial"/>
              </a:rPr>
              <a:t>Nå skal deltakerne som en siste utfordring fremføre et innlegg i plenum fra talerstolen med valgfritt tema</a:t>
            </a:r>
            <a:endParaRPr lang="nb-NO" altLang="nb-NO">
              <a:cs typeface="Arial"/>
            </a:endParaRPr>
          </a:p>
          <a:p>
            <a:pPr eaLnBrk="1" hangingPunct="1"/>
            <a:endParaRPr lang="nb-NO" altLang="nb-NO"/>
          </a:p>
          <a:p>
            <a:pPr eaLnBrk="1" hangingPunct="1"/>
            <a:r>
              <a:rPr lang="nb-NO" altLang="nb-NO">
                <a:latin typeface="Arial"/>
                <a:cs typeface="Arial"/>
              </a:rPr>
              <a:t>La gjerne deltakerne først få komme frem og bli trygge på å stå foran ved talerstolen i løpet av tiden som er satt av til forberedelse.</a:t>
            </a:r>
          </a:p>
          <a:p>
            <a:pPr eaLnBrk="1" hangingPunct="1"/>
            <a:endParaRPr lang="nb-NO" altLang="nb-NO"/>
          </a:p>
          <a:p>
            <a:pPr marL="171450" indent="-171450" eaLnBrk="1" hangingPunct="1">
              <a:buFont typeface="Arial" panose="020B0604020202020204" pitchFamily="34" charset="0"/>
              <a:buChar char="•"/>
            </a:pPr>
            <a:r>
              <a:rPr lang="nb-NO" altLang="nb-NO">
                <a:latin typeface="Arial"/>
                <a:cs typeface="Arial"/>
              </a:rPr>
              <a:t>Forberedelse: 30 minutter</a:t>
            </a:r>
          </a:p>
          <a:p>
            <a:pPr marL="171450" indent="-171450" eaLnBrk="1" hangingPunct="1">
              <a:buFont typeface="Arial" panose="020B0604020202020204" pitchFamily="34" charset="0"/>
              <a:buChar char="•"/>
            </a:pPr>
            <a:r>
              <a:rPr lang="nb-NO" altLang="nb-NO">
                <a:latin typeface="Arial"/>
                <a:cs typeface="Arial"/>
              </a:rPr>
              <a:t>Innlegg på inntil fem minutter</a:t>
            </a:r>
          </a:p>
          <a:p>
            <a:pPr marL="171450" indent="-171450" eaLnBrk="1" hangingPunct="1">
              <a:buFont typeface="Arial" panose="020B0604020202020204" pitchFamily="34" charset="0"/>
              <a:buChar char="•"/>
            </a:pPr>
            <a:r>
              <a:rPr lang="nb-NO" altLang="nb-NO">
                <a:latin typeface="Arial"/>
                <a:cs typeface="Arial"/>
              </a:rPr>
              <a:t>Bruk STAIA–metoden under forberedelsene</a:t>
            </a:r>
          </a:p>
          <a:p>
            <a:pPr marL="171450" indent="-171450" eaLnBrk="1" hangingPunct="1">
              <a:buFont typeface="Arial" panose="020B0604020202020204" pitchFamily="34" charset="0"/>
              <a:buChar char="•"/>
            </a:pPr>
            <a:r>
              <a:rPr lang="nb-NO" altLang="nb-NO">
                <a:latin typeface="Arial"/>
                <a:cs typeface="Arial"/>
              </a:rPr>
              <a:t>Fremføring skjer i plenum</a:t>
            </a:r>
          </a:p>
          <a:p>
            <a:pPr eaLnBrk="1" hangingPunct="1"/>
            <a:endParaRPr lang="nb-NO" altLang="nb-NO"/>
          </a:p>
          <a:p>
            <a:pPr eaLnBrk="1" hangingPunct="1"/>
            <a:r>
              <a:rPr lang="nb-NO" altLang="nb-NO">
                <a:latin typeface="Arial"/>
                <a:cs typeface="Arial"/>
              </a:rPr>
              <a:t>Alle skal få individuell tilbakemelding på hva som gikk bra og hvordan de kan forbedre seg.</a:t>
            </a:r>
          </a:p>
          <a:p>
            <a:pPr eaLnBrk="1" hangingPunct="1"/>
            <a:endParaRPr lang="nb-NO" altLang="nb-NO"/>
          </a:p>
          <a:p>
            <a:pPr eaLnBrk="1" hangingPunct="1"/>
            <a:r>
              <a:rPr lang="nb-NO" altLang="nb-NO">
                <a:latin typeface="Arial"/>
                <a:cs typeface="Arial"/>
              </a:rPr>
              <a:t>Oppgavene finnes i oppgaveheftet.</a:t>
            </a:r>
          </a:p>
          <a:p>
            <a:endParaRPr 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37</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3711059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a:spcBef>
                <a:spcPts val="0"/>
              </a:spcBef>
              <a:spcAft>
                <a:spcPts val="0"/>
              </a:spcAft>
            </a:pPr>
            <a:r>
              <a:rPr lang="nb-NO">
                <a:latin typeface="Arial"/>
                <a:cs typeface="Arial"/>
              </a:rPr>
              <a:t>Målet var å: Skape en grunnleggende forståelse av rollen og vervet som tillitsvalgt</a:t>
            </a:r>
            <a:br>
              <a:rPr lang="nb-NO">
                <a:cs typeface="Arial"/>
              </a:rPr>
            </a:br>
            <a:r>
              <a:rPr lang="nb-NO">
                <a:latin typeface="Arial"/>
                <a:cs typeface="Arial"/>
              </a:rPr>
              <a:t>Har vi nådd det?</a:t>
            </a:r>
            <a:endParaRPr lang="en-US">
              <a:latin typeface="Arial"/>
              <a:cs typeface="Arial"/>
            </a:endParaRPr>
          </a:p>
          <a:p>
            <a:endParaRPr lang="en-US"/>
          </a:p>
          <a:p>
            <a:endParaRPr lang="en-US">
              <a:latin typeface="Calibri"/>
              <a:cs typeface="Calibri"/>
            </a:endParaRPr>
          </a:p>
        </p:txBody>
      </p:sp>
      <p:sp>
        <p:nvSpPr>
          <p:cNvPr id="4" name="Plassholder for lysbildenummer 3"/>
          <p:cNvSpPr>
            <a:spLocks noGrp="1"/>
          </p:cNvSpPr>
          <p:nvPr>
            <p:ph type="sldNum" sz="quarter" idx="5"/>
          </p:nvPr>
        </p:nvSpPr>
        <p:spPr/>
        <p:txBody>
          <a:bodyPr/>
          <a:lstStyle/>
          <a:p>
            <a:fld id="{6269C598-AD4B-487A-A957-4F013571CA5D}" type="slidenum">
              <a:rPr lang="nb-NO"/>
              <a:pPr/>
              <a:t>38</a:t>
            </a:fld>
            <a:endParaRPr lang="nb-NO"/>
          </a:p>
        </p:txBody>
      </p:sp>
    </p:spTree>
    <p:extLst>
      <p:ext uri="{BB962C8B-B14F-4D97-AF65-F5344CB8AC3E}">
        <p14:creationId xmlns:p14="http://schemas.microsoft.com/office/powerpoint/2010/main" val="3845137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latin typeface="Arial"/>
                <a:cs typeface="Arial"/>
              </a:rPr>
              <a:t>Gå tilbake til flippoverne som ble laget da dere hadde forventningsrunden.</a:t>
            </a:r>
            <a:endParaRPr lang="nb-NO">
              <a:cs typeface="Arial" charset="0"/>
            </a:endParaRPr>
          </a:p>
          <a:p>
            <a:r>
              <a:rPr lang="nb-NO">
                <a:latin typeface="Arial"/>
                <a:cs typeface="Arial"/>
              </a:rPr>
              <a:t>Sjekk ut, reflekter i forhold til forventningene fra begynnelsen av kurset.  </a:t>
            </a:r>
            <a:endParaRPr lang="nb-NO">
              <a:cs typeface="Arial"/>
            </a:endParaRPr>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39</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2824679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0888" y="808038"/>
            <a:ext cx="3621087" cy="2714625"/>
          </a:xfrm>
        </p:spPr>
      </p:sp>
      <p:sp>
        <p:nvSpPr>
          <p:cNvPr id="3" name="Plassholder for notater 2"/>
          <p:cNvSpPr>
            <a:spLocks noGrp="1"/>
          </p:cNvSpPr>
          <p:nvPr>
            <p:ph type="body" idx="1"/>
          </p:nvPr>
        </p:nvSpPr>
        <p:spPr>
          <a:xfrm>
            <a:off x="673788" y="3661254"/>
            <a:ext cx="5390305" cy="6306789"/>
          </a:xfrm>
        </p:spPr>
        <p:txBody>
          <a:bodyPr/>
          <a:lstStyle/>
          <a:p>
            <a:pPr>
              <a:lnSpc>
                <a:spcPct val="80000"/>
              </a:lnSpc>
            </a:pPr>
            <a:r>
              <a:rPr lang="nb-NO" altLang="nb-NO" sz="1200">
                <a:latin typeface="Arial"/>
                <a:cs typeface="Arial"/>
              </a:rPr>
              <a:t>Ofte kan en høre blant kursdeltakere at presentasjonen</a:t>
            </a:r>
            <a:r>
              <a:rPr lang="nb-NO" altLang="nb-NO">
                <a:latin typeface="Arial"/>
                <a:cs typeface="Arial"/>
              </a:rPr>
              <a:t> </a:t>
            </a:r>
            <a:r>
              <a:rPr lang="nb-NO" altLang="nb-NO" sz="1200">
                <a:latin typeface="Arial"/>
                <a:cs typeface="Arial"/>
              </a:rPr>
              <a:t> - det å skulle reise seg og si navnet sitt - er den verste delen av kurset, for da må vi si noe. Til tross for at vi kan ha 30-40 eller 50 års erfaring i å si navnet vårt, får vi likevel hjertebank og svettetokter fordi vi skal si navnet vårt i en forsamling.</a:t>
            </a:r>
            <a:r>
              <a:rPr lang="nb-NO" altLang="nb-NO">
                <a:latin typeface="Arial"/>
                <a:cs typeface="Arial"/>
              </a:rPr>
              <a:t> </a:t>
            </a:r>
            <a:endParaRPr lang="nb-NO" altLang="nb-NO" sz="1200"/>
          </a:p>
          <a:p>
            <a:pPr eaLnBrk="1" hangingPunct="1">
              <a:lnSpc>
                <a:spcPct val="80000"/>
              </a:lnSpc>
            </a:pPr>
            <a:endParaRPr lang="nb-NO" altLang="nb-NO" sz="1200"/>
          </a:p>
          <a:p>
            <a:pPr>
              <a:lnSpc>
                <a:spcPct val="80000"/>
              </a:lnSpc>
            </a:pPr>
            <a:r>
              <a:rPr lang="nb-NO" altLang="nb-NO" sz="1200">
                <a:latin typeface="Arial"/>
                <a:cs typeface="Arial"/>
              </a:rPr>
              <a:t>Er det verst å sitte fremst i køen og vite at du skal først i ilden og presentere deg? Du får ikke høre hvordan de andre gjør det og får ingen tips eller ideer til en morsom kommentar på kjøpet. Eller er det verst å måtte vente helt til slutt? Den som hører tretti personer presentere seg bygger </a:t>
            </a:r>
            <a:r>
              <a:rPr lang="nb-NO" altLang="nb-NO">
                <a:latin typeface="Arial"/>
                <a:cs typeface="Arial"/>
              </a:rPr>
              <a:t>kanskje opp</a:t>
            </a:r>
            <a:r>
              <a:rPr lang="nb-NO" altLang="nb-NO" sz="1200">
                <a:latin typeface="Arial"/>
                <a:cs typeface="Arial"/>
              </a:rPr>
              <a:t> spenningen i kroppen. Det er ikke usannsynlig at den som må vente lengst har den tøffeste og mest langvarige påkjenningen. Men altså: Vi er forskjellige, med forskjellig bakgrunn.</a:t>
            </a:r>
            <a:r>
              <a:rPr lang="nb-NO" altLang="nb-NO">
                <a:latin typeface="Arial"/>
                <a:cs typeface="Arial"/>
              </a:rPr>
              <a:t> </a:t>
            </a:r>
            <a:endParaRPr lang="nb-NO" altLang="nb-NO" sz="1200">
              <a:cs typeface="Arial"/>
            </a:endParaRPr>
          </a:p>
          <a:p>
            <a:pPr eaLnBrk="1" hangingPunct="1">
              <a:lnSpc>
                <a:spcPct val="80000"/>
              </a:lnSpc>
            </a:pPr>
            <a:endParaRPr lang="nb-NO" altLang="nb-NO" sz="1200"/>
          </a:p>
          <a:p>
            <a:pPr eaLnBrk="1" hangingPunct="1">
              <a:lnSpc>
                <a:spcPct val="80000"/>
              </a:lnSpc>
            </a:pPr>
            <a:r>
              <a:rPr lang="nb-NO" altLang="nb-NO" sz="1200">
                <a:latin typeface="Arial"/>
                <a:cs typeface="Arial"/>
              </a:rPr>
              <a:t>Da vi begynte kurset i går var alle sammen nødt til å ta ordet for å presentere sidemannen. Hva var det verste med denne opplevelsen før, under og etter man hadde tatt ordet?</a:t>
            </a:r>
          </a:p>
          <a:p>
            <a:pPr eaLnBrk="1" hangingPunct="1">
              <a:lnSpc>
                <a:spcPct val="80000"/>
              </a:lnSpc>
            </a:pPr>
            <a:endParaRPr lang="nb-NO" altLang="nb-NO" sz="1200"/>
          </a:p>
          <a:p>
            <a:pPr eaLnBrk="1" hangingPunct="1">
              <a:lnSpc>
                <a:spcPct val="80000"/>
              </a:lnSpc>
            </a:pPr>
            <a:r>
              <a:rPr lang="nb-NO" altLang="nb-NO" sz="1200">
                <a:latin typeface="Arial"/>
                <a:cs typeface="Arial"/>
              </a:rPr>
              <a:t>La deltakerne summe to og to i fem-seks minutter. Understrek at de gjerne også kan reflektere ut fra tidligere erfaringer, ikke bare om opplevelsen de hadde dagen i forveien.</a:t>
            </a:r>
          </a:p>
          <a:p>
            <a:pPr eaLnBrk="1" hangingPunct="1">
              <a:lnSpc>
                <a:spcPct val="80000"/>
              </a:lnSpc>
            </a:pPr>
            <a:endParaRPr lang="nb-NO" altLang="nb-NO" sz="1200"/>
          </a:p>
          <a:p>
            <a:pPr eaLnBrk="1" hangingPunct="1">
              <a:lnSpc>
                <a:spcPct val="80000"/>
              </a:lnSpc>
            </a:pPr>
            <a:r>
              <a:rPr lang="nb-NO" altLang="nb-NO" sz="1200">
                <a:latin typeface="Arial"/>
                <a:cs typeface="Arial"/>
              </a:rPr>
              <a:t>Ta en gjennomgang i plenum etter summingen. Kanskje får du noen av disse svarene:</a:t>
            </a:r>
          </a:p>
          <a:p>
            <a:pPr eaLnBrk="1" hangingPunct="1">
              <a:lnSpc>
                <a:spcPct val="80000"/>
              </a:lnSpc>
            </a:pPr>
            <a:endParaRPr lang="nb-NO" altLang="nb-NO" sz="1200"/>
          </a:p>
          <a:p>
            <a:pPr eaLnBrk="1" hangingPunct="1">
              <a:lnSpc>
                <a:spcPct val="80000"/>
              </a:lnSpc>
            </a:pPr>
            <a:r>
              <a:rPr lang="nb-NO" altLang="nb-NO" sz="1200" b="1">
                <a:latin typeface="Arial"/>
                <a:cs typeface="Arial"/>
              </a:rPr>
              <a:t>Før:</a:t>
            </a:r>
          </a:p>
          <a:p>
            <a:pPr>
              <a:lnSpc>
                <a:spcPct val="80000"/>
              </a:lnSpc>
              <a:buFontTx/>
              <a:buChar char="•"/>
            </a:pPr>
            <a:r>
              <a:rPr lang="nb-NO" altLang="nb-NO">
                <a:latin typeface="Arial"/>
                <a:cs typeface="Arial"/>
              </a:rPr>
              <a:t> </a:t>
            </a:r>
            <a:r>
              <a:rPr lang="nb-NO" altLang="nb-NO" sz="1200">
                <a:latin typeface="Arial"/>
                <a:cs typeface="Arial"/>
              </a:rPr>
              <a:t>Gruer meg, svetten renner, vanskelig å puste, redd for at stemmen skal briste, selve ventingen er det verste.</a:t>
            </a:r>
          </a:p>
          <a:p>
            <a:pPr eaLnBrk="1" hangingPunct="1">
              <a:lnSpc>
                <a:spcPct val="80000"/>
              </a:lnSpc>
            </a:pPr>
            <a:r>
              <a:rPr lang="nb-NO" altLang="nb-NO" sz="1200" b="1">
                <a:latin typeface="Arial"/>
                <a:cs typeface="Arial"/>
              </a:rPr>
              <a:t>Under:</a:t>
            </a:r>
          </a:p>
          <a:p>
            <a:pPr>
              <a:lnSpc>
                <a:spcPct val="80000"/>
              </a:lnSpc>
              <a:buFontTx/>
              <a:buChar char="•"/>
            </a:pPr>
            <a:r>
              <a:rPr lang="nb-NO" altLang="nb-NO">
                <a:latin typeface="Arial"/>
                <a:cs typeface="Arial"/>
              </a:rPr>
              <a:t> </a:t>
            </a:r>
            <a:r>
              <a:rPr lang="nb-NO" altLang="nb-NO" sz="1200">
                <a:latin typeface="Arial"/>
                <a:cs typeface="Arial"/>
              </a:rPr>
              <a:t>Stemmen skjelver, klarer ikke å snakke høyt nok, mister poenget, høy puls.</a:t>
            </a:r>
          </a:p>
          <a:p>
            <a:pPr eaLnBrk="1" hangingPunct="1">
              <a:lnSpc>
                <a:spcPct val="80000"/>
              </a:lnSpc>
            </a:pPr>
            <a:r>
              <a:rPr lang="nb-NO" altLang="nb-NO" sz="1200" b="1">
                <a:latin typeface="Arial"/>
                <a:cs typeface="Arial"/>
              </a:rPr>
              <a:t>Etter:</a:t>
            </a:r>
          </a:p>
          <a:p>
            <a:pPr>
              <a:lnSpc>
                <a:spcPct val="80000"/>
              </a:lnSpc>
              <a:buFontTx/>
              <a:buChar char="•"/>
            </a:pPr>
            <a:r>
              <a:rPr lang="nb-NO" altLang="nb-NO">
                <a:latin typeface="Arial"/>
                <a:cs typeface="Arial"/>
              </a:rPr>
              <a:t> </a:t>
            </a:r>
            <a:r>
              <a:rPr lang="nb-NO" altLang="nb-NO" sz="1200">
                <a:latin typeface="Arial"/>
                <a:cs typeface="Arial"/>
              </a:rPr>
              <a:t>Lurer på hva jeg har sagt, har jeg dummet meg ut?, Sitter folk og ler av meg ?</a:t>
            </a:r>
          </a:p>
          <a:p>
            <a:endParaRPr lang="nb-NO"/>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4</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411349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a:lnSpc>
                <a:spcPct val="90000"/>
              </a:lnSpc>
            </a:pPr>
            <a:r>
              <a:rPr lang="nb-NO" altLang="nb-NO">
                <a:latin typeface="Arial"/>
                <a:cs typeface="Arial"/>
              </a:rPr>
              <a:t>Det kan være greit å ha et manus, på samme tid, et manus kan gjøre deg ganske ufri dersom du lager et manus som skal leses ord for ord. Du vil da ofte konsentrere deg om å følge tekstlinjene, og hvis du sporer av, kan du fort miste poeng og mening. Det er lurt å bruke litt tid på å bearbeide manuset.</a:t>
            </a:r>
            <a:endParaRPr lang="nb-NO" altLang="nb-NO"/>
          </a:p>
          <a:p>
            <a:pPr eaLnBrk="1" hangingPunct="1">
              <a:lnSpc>
                <a:spcPct val="90000"/>
              </a:lnSpc>
            </a:pPr>
            <a:endParaRPr lang="nb-NO" altLang="nb-NO"/>
          </a:p>
          <a:p>
            <a:pPr>
              <a:lnSpc>
                <a:spcPct val="90000"/>
              </a:lnSpc>
            </a:pPr>
            <a:r>
              <a:rPr lang="nb-NO" altLang="nb-NO">
                <a:latin typeface="Arial"/>
                <a:cs typeface="Arial"/>
              </a:rPr>
              <a:t>Skriv alt du vil si på ett A-4 – ark, brett et nytt ark sammen til en halvpart, og skriv ned innlegget på nytt. Nå skal du ikke skrive det samme med halvparten så store bokstaver, men redusere teksten til noen få setninger - nøkkelsetninger som du kan memorere litt. Brett deretter enda et ark sammen til en firedel og skriv innlegget på nytt med store og tydelige bokstaver. Når du bare har stikkord, blir du frigjort fra lappen, kan møte publikum med blikket, og bare av og til kaster du et blikk på lappen for å sjekke at du fortsatt er på sporet. </a:t>
            </a:r>
            <a:endParaRPr lang="nb-NO" altLang="nb-NO">
              <a:cs typeface="Arial"/>
            </a:endParaRPr>
          </a:p>
          <a:p>
            <a:pPr eaLnBrk="1" hangingPunct="1">
              <a:lnSpc>
                <a:spcPct val="90000"/>
              </a:lnSpc>
            </a:pPr>
            <a:endParaRPr lang="nb-NO" altLang="nb-NO"/>
          </a:p>
          <a:p>
            <a:pPr eaLnBrk="1" hangingPunct="1">
              <a:lnSpc>
                <a:spcPct val="90000"/>
              </a:lnSpc>
            </a:pPr>
            <a:r>
              <a:rPr lang="nb-NO" altLang="nb-NO" b="1">
                <a:latin typeface="Arial"/>
                <a:cs typeface="Arial"/>
              </a:rPr>
              <a:t>Tips:</a:t>
            </a:r>
          </a:p>
          <a:p>
            <a:pPr eaLnBrk="1" hangingPunct="1">
              <a:lnSpc>
                <a:spcPct val="90000"/>
              </a:lnSpc>
            </a:pPr>
            <a:r>
              <a:rPr lang="nb-NO" altLang="nb-NO">
                <a:latin typeface="Arial"/>
                <a:cs typeface="Arial"/>
              </a:rPr>
              <a:t>Del gjerne ut tilleggstekst 2 (arbeidsulykke) her som et eksempel på en manustype det ikke er lurt å bruke dersom man ønsker å være fri og naturlig</a:t>
            </a:r>
          </a:p>
          <a:p>
            <a:pPr eaLnBrk="1" hangingPunct="1">
              <a:lnSpc>
                <a:spcPct val="90000"/>
              </a:lnSpc>
            </a:pPr>
            <a:endParaRPr lang="nb-NO" altLang="nb-NO"/>
          </a:p>
          <a:p>
            <a:pPr>
              <a:lnSpc>
                <a:spcPct val="90000"/>
              </a:lnSpc>
            </a:pPr>
            <a:r>
              <a:rPr lang="nb-NO" altLang="nb-NO">
                <a:latin typeface="Arial"/>
                <a:cs typeface="Arial"/>
              </a:rPr>
              <a:t>Visualiser hvordan du ønsker å fremføre innlegget, øv deg på fremføringen. Når du står i en virkelig situasjon kan det å øve fremfor et speil fungere for deg. </a:t>
            </a:r>
          </a:p>
          <a:p>
            <a:pPr eaLnBrk="1" hangingPunct="1">
              <a:lnSpc>
                <a:spcPct val="90000"/>
              </a:lnSpc>
            </a:pPr>
            <a:endParaRPr lang="nb-NO" altLang="nb-NO"/>
          </a:p>
          <a:p>
            <a:pPr>
              <a:lnSpc>
                <a:spcPct val="90000"/>
              </a:lnSpc>
            </a:pPr>
            <a:r>
              <a:rPr lang="nb-NO" altLang="nb-NO">
                <a:latin typeface="Arial"/>
                <a:cs typeface="Arial"/>
              </a:rPr>
              <a:t>Ikke ni-les manus like før du går på. Har du øvet nok kommer innlegget av seg selv. Bruk heller tiden på å konsentrere deg om å puste rolig med magen. Tre dype magadrag med langsom </a:t>
            </a:r>
            <a:r>
              <a:rPr lang="nb-NO" altLang="nb-NO" err="1">
                <a:latin typeface="Arial"/>
                <a:cs typeface="Arial"/>
              </a:rPr>
              <a:t>utpust</a:t>
            </a:r>
            <a:r>
              <a:rPr lang="nb-NO" altLang="nb-NO">
                <a:latin typeface="Arial"/>
                <a:cs typeface="Arial"/>
              </a:rPr>
              <a:t> vil gjøre deg godt. </a:t>
            </a:r>
          </a:p>
          <a:p>
            <a:pPr>
              <a:lnSpc>
                <a:spcPct val="90000"/>
              </a:lnSpc>
            </a:pPr>
            <a:endParaRPr lang="nb-NO" altLang="nb-NO">
              <a:cs typeface="Arial"/>
            </a:endParaRPr>
          </a:p>
          <a:p>
            <a:pPr>
              <a:lnSpc>
                <a:spcPct val="90000"/>
              </a:lnSpc>
            </a:pPr>
            <a:r>
              <a:rPr lang="nb-NO" altLang="nb-NO">
                <a:latin typeface="Arial"/>
                <a:cs typeface="Arial"/>
              </a:rPr>
              <a:t>Du velger selv om du vil gå dypere inn i materien med å  ufarliggjøre de ubehagelige fysiske reaksjonene. </a:t>
            </a:r>
            <a:endParaRPr lang="nb-NO" altLang="nb-NO">
              <a:cs typeface="Arial" charset="0"/>
            </a:endParaRPr>
          </a:p>
          <a:p>
            <a:pPr>
              <a:lnSpc>
                <a:spcPct val="90000"/>
              </a:lnSpc>
            </a:pPr>
            <a:r>
              <a:rPr lang="nb-NO" altLang="nb-NO">
                <a:latin typeface="Arial"/>
                <a:cs typeface="Arial"/>
              </a:rPr>
              <a:t>Snakke om hvor forskjellige vi mennesker kan reagere når vi er spent og kanskje nervøs; </a:t>
            </a:r>
            <a:r>
              <a:rPr lang="nb-NO" altLang="nb-NO" err="1">
                <a:latin typeface="Arial"/>
                <a:cs typeface="Arial"/>
              </a:rPr>
              <a:t>èn</a:t>
            </a:r>
            <a:r>
              <a:rPr lang="nb-NO" altLang="nb-NO">
                <a:latin typeface="Arial"/>
                <a:cs typeface="Arial"/>
              </a:rPr>
              <a:t> svetter, </a:t>
            </a:r>
            <a:r>
              <a:rPr lang="nb-NO" altLang="nb-NO" err="1">
                <a:latin typeface="Arial"/>
                <a:cs typeface="Arial"/>
              </a:rPr>
              <a:t>èn</a:t>
            </a:r>
            <a:r>
              <a:rPr lang="nb-NO" altLang="nb-NO">
                <a:latin typeface="Arial"/>
                <a:cs typeface="Arial"/>
              </a:rPr>
              <a:t> blir kald, </a:t>
            </a:r>
            <a:r>
              <a:rPr lang="nb-NO" altLang="nb-NO" err="1">
                <a:latin typeface="Arial"/>
                <a:cs typeface="Arial"/>
              </a:rPr>
              <a:t>èn</a:t>
            </a:r>
            <a:r>
              <a:rPr lang="nb-NO" altLang="nb-NO">
                <a:latin typeface="Arial"/>
                <a:cs typeface="Arial"/>
              </a:rPr>
              <a:t> kaldsvetter.</a:t>
            </a:r>
            <a:endParaRPr lang="nb-NO" altLang="nb-NO">
              <a:cs typeface="Arial" charset="0"/>
            </a:endParaRPr>
          </a:p>
          <a:p>
            <a:pPr>
              <a:lnSpc>
                <a:spcPct val="90000"/>
              </a:lnSpc>
            </a:pPr>
            <a:r>
              <a:rPr lang="nb-NO" altLang="nb-NO">
                <a:latin typeface="Arial"/>
                <a:cs typeface="Arial"/>
              </a:rPr>
              <a:t>De ubehagelige fysiske følelsene er urgamle reaksjoner og vår biologiske utrustning som alltid har vært vår følgesvenn på godt og "vondt". Fysiologisk setter reaksjonene oss i beredskap for å prestere! </a:t>
            </a:r>
            <a:endParaRPr lang="nb-NO" altLang="nb-NO">
              <a:cs typeface="Arial" charset="0"/>
            </a:endParaRPr>
          </a:p>
          <a:p>
            <a:pPr>
              <a:lnSpc>
                <a:spcPct val="90000"/>
              </a:lnSpc>
            </a:pPr>
            <a:r>
              <a:rPr lang="nb-NO" altLang="nb-NO">
                <a:latin typeface="Arial"/>
                <a:cs typeface="Arial"/>
              </a:rPr>
              <a:t>Hvorfor ikke si noe slikt som; "å ja, der er du, nervøsiteten min, jeg vet hvorfor du er her, og jeg vet at jeg både overlever deg og klarer å stå i det"</a:t>
            </a:r>
            <a:endParaRPr lang="nb-NO" altLang="nb-NO">
              <a:cs typeface="Arial" charset="0"/>
            </a:endParaRPr>
          </a:p>
          <a:p>
            <a:r>
              <a:rPr lang="nb-NO">
                <a:latin typeface="Arial"/>
                <a:cs typeface="Arial"/>
              </a:rPr>
              <a:t>Råd: Kle deg etter din måte å reagere på (kald, svett eller veksling mellom begge tilstandene). </a:t>
            </a:r>
          </a:p>
          <a:p>
            <a:pPr>
              <a:lnSpc>
                <a:spcPct val="90000"/>
              </a:lnSpc>
            </a:pPr>
            <a:endParaRPr lang="nb-NO" altLang="nb-NO">
              <a:cs typeface="Arial" charset="0"/>
            </a:endParaRPr>
          </a:p>
        </p:txBody>
      </p:sp>
      <p:sp>
        <p:nvSpPr>
          <p:cNvPr id="4" name="Plassholder for lysbildenummer 3"/>
          <p:cNvSpPr>
            <a:spLocks noGrp="1"/>
          </p:cNvSpPr>
          <p:nvPr>
            <p:ph type="sldNum" sz="quarter" idx="10"/>
          </p:nvPr>
        </p:nvSpPr>
        <p:spPr/>
        <p:txBody>
          <a:bodyPr/>
          <a:lstStyle/>
          <a:p>
            <a:pPr>
              <a:defRPr/>
            </a:pPr>
            <a:fld id="{1548F551-6180-4A67-A128-50483E823CDE}" type="slidenum">
              <a:rPr lang="en-US" smtClean="0"/>
              <a:pPr>
                <a:defRPr/>
              </a:pPr>
              <a:t>5</a:t>
            </a:fld>
            <a:endParaRPr lang="en-US"/>
          </a:p>
        </p:txBody>
      </p:sp>
      <p:sp>
        <p:nvSpPr>
          <p:cNvPr id="5" name="Plassholder for bunntekst 4"/>
          <p:cNvSpPr>
            <a:spLocks noGrp="1"/>
          </p:cNvSpPr>
          <p:nvPr>
            <p:ph type="ftr" sz="quarter" idx="11"/>
          </p:nvPr>
        </p:nvSpPr>
        <p:spPr/>
        <p:txBody>
          <a:bodyPr/>
          <a:lstStyle/>
          <a:p>
            <a:pPr>
              <a:defRPr/>
            </a:pPr>
            <a:r>
              <a:rPr lang="en-US"/>
              <a:t>Modul 1, Presentasjon 2016 09 02</a:t>
            </a:r>
          </a:p>
        </p:txBody>
      </p:sp>
    </p:spTree>
    <p:extLst>
      <p:ext uri="{BB962C8B-B14F-4D97-AF65-F5344CB8AC3E}">
        <p14:creationId xmlns:p14="http://schemas.microsoft.com/office/powerpoint/2010/main" val="747414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latin typeface="Arial"/>
                <a:cs typeface="Arial"/>
                <a:hlinkClick r:id="rId3"/>
              </a:rPr>
              <a:t>https://www.youtube.com/watch?feature=player_embedded&amp;v=mE9vkKUra20</a:t>
            </a:r>
            <a:endParaRPr lang="nb-NO"/>
          </a:p>
          <a:p>
            <a:endParaRPr lang="nb-NO">
              <a:cs typeface="Arial"/>
            </a:endParaRPr>
          </a:p>
          <a:p>
            <a:r>
              <a:rPr lang="nb-NO">
                <a:latin typeface="Arial"/>
                <a:cs typeface="Arial"/>
              </a:rPr>
              <a:t>Ved å ufarliggjøre det å stille seg frem og være synlig og det å få oppmerksomhet så kan vi hjelpe våre tillitsvalgte på veien til å forstå at alle mennesker er feilbarlige. </a:t>
            </a:r>
            <a:endParaRPr lang="nb-NO">
              <a:cs typeface="Arial"/>
            </a:endParaRPr>
          </a:p>
          <a:p>
            <a:r>
              <a:rPr lang="nb-NO" err="1">
                <a:latin typeface="Arial"/>
                <a:cs typeface="Arial"/>
              </a:rPr>
              <a:t>Feilbarlighet</a:t>
            </a:r>
            <a:r>
              <a:rPr lang="nb-NO">
                <a:latin typeface="Arial"/>
                <a:cs typeface="Arial"/>
              </a:rPr>
              <a:t> er kun farlig i de sammenhenger hvor vi navigerer og utfører handlinger som krever presisjon og nøyaktighet. Ofte er slike handlinger organisert med en form for </a:t>
            </a:r>
            <a:r>
              <a:rPr lang="nb-NO" err="1">
                <a:latin typeface="Arial"/>
                <a:cs typeface="Arial"/>
              </a:rPr>
              <a:t>kvalitessikring</a:t>
            </a:r>
            <a:r>
              <a:rPr lang="nb-NO">
                <a:latin typeface="Arial"/>
                <a:cs typeface="Arial"/>
              </a:rPr>
              <a:t>, f eks piloten og </a:t>
            </a:r>
            <a:r>
              <a:rPr lang="nb-NO" err="1">
                <a:latin typeface="Arial"/>
                <a:cs typeface="Arial"/>
              </a:rPr>
              <a:t>copiloten</a:t>
            </a:r>
            <a:r>
              <a:rPr lang="nb-NO">
                <a:latin typeface="Arial"/>
                <a:cs typeface="Arial"/>
              </a:rPr>
              <a:t>.</a:t>
            </a:r>
            <a:endParaRPr lang="nb-NO" err="1">
              <a:cs typeface="Arial"/>
            </a:endParaRPr>
          </a:p>
          <a:p>
            <a:r>
              <a:rPr lang="nb-NO">
                <a:latin typeface="Arial"/>
                <a:cs typeface="Arial"/>
              </a:rPr>
              <a:t>På samme måte som at Delta har som ledestjerne (visjon) med å skape balanse i arbeidslivet, balanse mellom arbeid og fritid, så fremsnakker vi enkle metoder du som tillitsvalgt kan ta i bruk for å balansere deg i rollen som tillitsvalgt – og i livet for øvrig. </a:t>
            </a:r>
            <a:endParaRPr lang="nb-NO">
              <a:cs typeface="Arial"/>
            </a:endParaRPr>
          </a:p>
          <a:p>
            <a:endParaRPr lang="nb-NO">
              <a:cs typeface="Arial"/>
            </a:endParaRPr>
          </a:p>
          <a:p>
            <a:endParaRPr lang="nb-NO">
              <a:cs typeface="Arial"/>
            </a:endParaRPr>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6</a:t>
            </a:fld>
            <a:endParaRPr lang="nb-NO"/>
          </a:p>
        </p:txBody>
      </p:sp>
    </p:spTree>
    <p:extLst>
      <p:ext uri="{BB962C8B-B14F-4D97-AF65-F5344CB8AC3E}">
        <p14:creationId xmlns:p14="http://schemas.microsoft.com/office/powerpoint/2010/main" val="75396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a:latin typeface="Arial"/>
                <a:cs typeface="Arial"/>
                <a:hlinkClick r:id="rId3"/>
              </a:rPr>
              <a:t>https://www.youtube.com/watch?feature=player_embedded&amp;v=ssOM6HZLRAQ</a:t>
            </a:r>
            <a:endParaRPr lang="nb-NO">
              <a:latin typeface="Arial"/>
              <a:cs typeface="Arial"/>
            </a:endParaRPr>
          </a:p>
          <a:p>
            <a:endParaRPr lang="nb-NO">
              <a:cs typeface="Arial"/>
            </a:endParaRPr>
          </a:p>
          <a:p>
            <a:r>
              <a:rPr lang="nb-NO">
                <a:latin typeface="Arial"/>
                <a:cs typeface="Arial"/>
              </a:rPr>
              <a:t>….eller for å si det på en annen måte, hvem har vel ikke opplevd å snuble..............eller sett en sentral samfunnsaktør gjøre det på TV.</a:t>
            </a:r>
            <a:endParaRPr lang="nb-NO">
              <a:cs typeface="Arial"/>
            </a:endParaRPr>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7</a:t>
            </a:fld>
            <a:endParaRPr lang="nb-NO"/>
          </a:p>
        </p:txBody>
      </p:sp>
    </p:spTree>
    <p:extLst>
      <p:ext uri="{BB962C8B-B14F-4D97-AF65-F5344CB8AC3E}">
        <p14:creationId xmlns:p14="http://schemas.microsoft.com/office/powerpoint/2010/main" val="264916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r>
              <a:rPr lang="nb-NO" b="1">
                <a:latin typeface="Arial"/>
                <a:cs typeface="Arial"/>
              </a:rPr>
              <a:t>Metode</a:t>
            </a:r>
            <a:endParaRPr lang="en-US">
              <a:latin typeface="Arial"/>
              <a:cs typeface="Arial"/>
            </a:endParaRPr>
          </a:p>
          <a:p>
            <a:endParaRPr lang="nb-NO"/>
          </a:p>
          <a:p>
            <a:pPr marL="171450" indent="-171450">
              <a:buFont typeface="Arial"/>
              <a:buChar char="•"/>
            </a:pPr>
            <a:r>
              <a:rPr lang="nb-NO">
                <a:latin typeface="Arial"/>
                <a:cs typeface="Arial"/>
              </a:rPr>
              <a:t>Ta frem en stol og la </a:t>
            </a:r>
            <a:r>
              <a:rPr lang="nb-NO" err="1">
                <a:latin typeface="Arial"/>
                <a:cs typeface="Arial"/>
              </a:rPr>
              <a:t>medunderviser</a:t>
            </a:r>
            <a:r>
              <a:rPr lang="nb-NO">
                <a:latin typeface="Arial"/>
                <a:cs typeface="Arial"/>
              </a:rPr>
              <a:t> sette seg der. </a:t>
            </a:r>
            <a:endParaRPr lang="en-US">
              <a:latin typeface="Arial"/>
              <a:cs typeface="Arial"/>
            </a:endParaRPr>
          </a:p>
          <a:p>
            <a:pPr marL="171450" indent="-171450">
              <a:buFont typeface="Arial"/>
              <a:buChar char="•"/>
            </a:pPr>
            <a:r>
              <a:rPr lang="nb-NO" err="1">
                <a:latin typeface="Arial"/>
                <a:cs typeface="Arial"/>
              </a:rPr>
              <a:t>Medunderviser</a:t>
            </a:r>
            <a:r>
              <a:rPr lang="nb-NO">
                <a:latin typeface="Arial"/>
                <a:cs typeface="Arial"/>
              </a:rPr>
              <a:t> demonstrerer/ spiller for eks. at vedkommende er kjeder seg eller er frustrert.</a:t>
            </a:r>
            <a:endParaRPr lang="en-US">
              <a:latin typeface="Arial"/>
              <a:cs typeface="Arial"/>
            </a:endParaRPr>
          </a:p>
          <a:p>
            <a:pPr marL="171450" indent="-171450">
              <a:buFont typeface="Arial"/>
              <a:buChar char="•"/>
            </a:pPr>
            <a:r>
              <a:rPr lang="nb-NO">
                <a:latin typeface="Arial"/>
                <a:cs typeface="Arial"/>
              </a:rPr>
              <a:t>Spør deltakerne, hvordan tolkere dere </a:t>
            </a:r>
            <a:r>
              <a:rPr lang="nb-NO" err="1">
                <a:latin typeface="Arial"/>
                <a:cs typeface="Arial"/>
              </a:rPr>
              <a:t>X</a:t>
            </a:r>
            <a:r>
              <a:rPr lang="nb-NO">
                <a:latin typeface="Arial"/>
                <a:cs typeface="Arial"/>
              </a:rPr>
              <a:t> nå?</a:t>
            </a:r>
            <a:endParaRPr lang="en-US">
              <a:latin typeface="Arial"/>
              <a:cs typeface="Arial"/>
            </a:endParaRPr>
          </a:p>
          <a:p>
            <a:endParaRPr lang="nb-NO"/>
          </a:p>
          <a:p>
            <a:r>
              <a:rPr lang="nb-NO">
                <a:latin typeface="Arial"/>
                <a:cs typeface="Arial"/>
              </a:rPr>
              <a:t>Det vil nok kommen mange forskjellige forslag, hensikten med oppgaven er å vise at det er vanskelig å lese kroppsspråk og at vi tolket det ulikt. </a:t>
            </a:r>
            <a:endParaRPr lang="en-US">
              <a:latin typeface="Arial"/>
              <a:cs typeface="Arial"/>
            </a:endParaRPr>
          </a:p>
          <a:p>
            <a:r>
              <a:rPr lang="nb-NO">
                <a:latin typeface="Arial"/>
                <a:cs typeface="Arial"/>
              </a:rPr>
              <a:t>Snakk gjerne om hvor lett det kan være å ta feil, vi snakker om magefølelse men kan den garantere at vi ser og tolker rett? Derfor kan du allerede nå stille spørsmål om deltakerne har opplevd at de har tatt feil av førsteinntrykket av mennesker de har møtt? Spør om det er en eller to som kan tenke seg å dele slik en erfaring. Få gjerne deltakerne til å reflektere litt rundt slike situasjoner. </a:t>
            </a:r>
          </a:p>
          <a:p>
            <a:endParaRPr lang="nb-NO">
              <a:latin typeface="Arial"/>
              <a:cs typeface="Arial"/>
            </a:endParaRPr>
          </a:p>
          <a:p>
            <a:r>
              <a:rPr lang="nb-NO">
                <a:latin typeface="Arial"/>
                <a:cs typeface="Arial"/>
              </a:rPr>
              <a:t>Bakgrunnsstoff til underviser:</a:t>
            </a:r>
          </a:p>
          <a:p>
            <a:r>
              <a:rPr lang="nb-NO">
                <a:latin typeface="Arial"/>
                <a:cs typeface="Arial"/>
              </a:rPr>
              <a:t>I de siste år har "førsteinntrykksfella" kommet som begrep og forståelse for yrkesgrupper som møter ulike mennesker i sitt arbeid. Målet er å unngå at uvitenhet og forutinntatte holdninger til mennesker fører til at en møter andre på en ikke-etisk måte. </a:t>
            </a:r>
          </a:p>
          <a:p>
            <a:endParaRPr lang="en-US">
              <a:latin typeface="Calibri"/>
              <a:cs typeface="Calibri"/>
            </a:endParaRPr>
          </a:p>
        </p:txBody>
      </p:sp>
      <p:sp>
        <p:nvSpPr>
          <p:cNvPr id="4" name="Plassholder for lysbildenummer 3"/>
          <p:cNvSpPr>
            <a:spLocks noGrp="1"/>
          </p:cNvSpPr>
          <p:nvPr>
            <p:ph type="sldNum" sz="quarter" idx="5"/>
          </p:nvPr>
        </p:nvSpPr>
        <p:spPr/>
        <p:txBody>
          <a:bodyPr/>
          <a:lstStyle/>
          <a:p>
            <a:fld id="{6269C598-AD4B-487A-A957-4F013571CA5D}" type="slidenum">
              <a:rPr lang="nb-NO"/>
              <a:pPr/>
              <a:t>8</a:t>
            </a:fld>
            <a:endParaRPr lang="nb-NO"/>
          </a:p>
        </p:txBody>
      </p:sp>
    </p:spTree>
    <p:extLst>
      <p:ext uri="{BB962C8B-B14F-4D97-AF65-F5344CB8AC3E}">
        <p14:creationId xmlns:p14="http://schemas.microsoft.com/office/powerpoint/2010/main" val="2222621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9163" y="744538"/>
            <a:ext cx="4964112" cy="3722687"/>
          </a:xfrm>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u="sng" kern="1200">
                <a:solidFill>
                  <a:schemeClr val="tx1"/>
                </a:solidFill>
                <a:effectLst/>
                <a:latin typeface="Arial" charset="0"/>
                <a:ea typeface="+mn-ea"/>
                <a:cs typeface="+mn-cs"/>
                <a:hlinkClick r:id="rId3"/>
              </a:rPr>
              <a:t>https://www.youtube.com/watch?v=r831U03ZdIw</a:t>
            </a:r>
            <a:endParaRPr lang="nb-NO" sz="1200" kern="1200">
              <a:solidFill>
                <a:schemeClr val="tx1"/>
              </a:solidFill>
              <a:effectLst/>
              <a:latin typeface="Arial" charset="0"/>
              <a:ea typeface="+mn-ea"/>
              <a:cs typeface="+mn-cs"/>
            </a:endParaRPr>
          </a:p>
          <a:p>
            <a:endParaRPr lang="nb-NO"/>
          </a:p>
          <a:p>
            <a:r>
              <a:rPr lang="nb-NO"/>
              <a:t>Dette</a:t>
            </a:r>
            <a:r>
              <a:rPr lang="nb-NO" baseline="0"/>
              <a:t> er en kjent sketsj av Raske Menn; Tips i presentasjonsteknikk. Varighet: 4 minutter. </a:t>
            </a:r>
          </a:p>
          <a:p>
            <a:endParaRPr lang="nb-NO" baseline="0"/>
          </a:p>
          <a:p>
            <a:r>
              <a:rPr lang="nb-NO" baseline="0"/>
              <a:t>Bruk etter eget ønske.</a:t>
            </a:r>
          </a:p>
          <a:p>
            <a:endParaRPr lang="nb-NO" baseline="0"/>
          </a:p>
          <a:p>
            <a:endParaRPr lang="nb-NO"/>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9</a:t>
            </a:fld>
            <a:endParaRPr lang="nb-NO"/>
          </a:p>
        </p:txBody>
      </p:sp>
    </p:spTree>
    <p:extLst>
      <p:ext uri="{BB962C8B-B14F-4D97-AF65-F5344CB8AC3E}">
        <p14:creationId xmlns:p14="http://schemas.microsoft.com/office/powerpoint/2010/main" val="216674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7"/>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5A980B3B-B4AB-4FAD-B153-CFD693ADD645}" type="slidenum">
              <a:rPr lang="nb-NO"/>
              <a:pPr/>
              <a:t>‹#›</a:t>
            </a:fld>
            <a:endParaRPr lang="nb-NO"/>
          </a:p>
        </p:txBody>
      </p:sp>
    </p:spTree>
    <p:extLst>
      <p:ext uri="{BB962C8B-B14F-4D97-AF65-F5344CB8AC3E}">
        <p14:creationId xmlns:p14="http://schemas.microsoft.com/office/powerpoint/2010/main" val="393543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9D72E59F-C94E-4337-8EA9-71D932D786B0}" type="slidenum">
              <a:rPr lang="nb-NO"/>
              <a:pPr/>
              <a:t>‹#›</a:t>
            </a:fld>
            <a:endParaRPr lang="nb-NO"/>
          </a:p>
        </p:txBody>
      </p:sp>
    </p:spTree>
    <p:extLst>
      <p:ext uri="{BB962C8B-B14F-4D97-AF65-F5344CB8AC3E}">
        <p14:creationId xmlns:p14="http://schemas.microsoft.com/office/powerpoint/2010/main" val="675014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12170" y="574677"/>
            <a:ext cx="1855177" cy="49371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946639" y="574677"/>
            <a:ext cx="5424854" cy="49371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DD7B1E96-2FED-4B70-8D10-F9C788CC7DDB}" type="slidenum">
              <a:rPr lang="nb-NO"/>
              <a:pPr/>
              <a:t>‹#›</a:t>
            </a:fld>
            <a:endParaRPr lang="nb-NO"/>
          </a:p>
        </p:txBody>
      </p:sp>
    </p:spTree>
    <p:extLst>
      <p:ext uri="{BB962C8B-B14F-4D97-AF65-F5344CB8AC3E}">
        <p14:creationId xmlns:p14="http://schemas.microsoft.com/office/powerpoint/2010/main" val="3714551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8"/>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7"/>
          <p:cNvSpPr>
            <a:spLocks noGrp="1" noChangeArrowheads="1"/>
          </p:cNvSpPr>
          <p:nvPr>
            <p:ph type="dt" sz="half" idx="10"/>
          </p:nvPr>
        </p:nvSpPr>
        <p:spPr>
          <a:ln/>
        </p:spPr>
        <p:txBody>
          <a:bodyPr/>
          <a:lstStyle>
            <a:lvl1pPr>
              <a:defRPr/>
            </a:lvl1pPr>
          </a:lstStyle>
          <a:p>
            <a:pPr>
              <a:defRPr/>
            </a:pPr>
            <a:endParaRPr lang="nb-NO"/>
          </a:p>
        </p:txBody>
      </p:sp>
      <p:sp>
        <p:nvSpPr>
          <p:cNvPr id="5"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6" name="Rectangle 9"/>
          <p:cNvSpPr>
            <a:spLocks noGrp="1" noChangeArrowheads="1"/>
          </p:cNvSpPr>
          <p:nvPr>
            <p:ph type="sldNum" sz="quarter" idx="12"/>
          </p:nvPr>
        </p:nvSpPr>
        <p:spPr>
          <a:ln/>
        </p:spPr>
        <p:txBody>
          <a:bodyPr/>
          <a:lstStyle>
            <a:lvl1pPr>
              <a:defRPr/>
            </a:lvl1pPr>
          </a:lstStyle>
          <a:p>
            <a:pPr>
              <a:defRPr/>
            </a:pPr>
            <a:fld id="{9FD0B5BA-4B0E-4F01-BB09-8A970761F0CC}" type="slidenum">
              <a:rPr lang="nb-NO" altLang="nb-NO"/>
              <a:pPr>
                <a:defRPr/>
              </a:pPr>
              <a:t>‹#›</a:t>
            </a:fld>
            <a:endParaRPr lang="nb-NO" altLang="nb-NO"/>
          </a:p>
        </p:txBody>
      </p:sp>
    </p:spTree>
    <p:extLst>
      <p:ext uri="{BB962C8B-B14F-4D97-AF65-F5344CB8AC3E}">
        <p14:creationId xmlns:p14="http://schemas.microsoft.com/office/powerpoint/2010/main" val="2353266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7"/>
          <p:cNvSpPr>
            <a:spLocks noGrp="1" noChangeArrowheads="1"/>
          </p:cNvSpPr>
          <p:nvPr>
            <p:ph type="dt" sz="half" idx="10"/>
          </p:nvPr>
        </p:nvSpPr>
        <p:spPr>
          <a:ln/>
        </p:spPr>
        <p:txBody>
          <a:bodyPr/>
          <a:lstStyle>
            <a:lvl1pPr>
              <a:defRPr/>
            </a:lvl1pPr>
          </a:lstStyle>
          <a:p>
            <a:pPr>
              <a:defRPr/>
            </a:pPr>
            <a:endParaRPr lang="nb-NO"/>
          </a:p>
        </p:txBody>
      </p:sp>
      <p:sp>
        <p:nvSpPr>
          <p:cNvPr id="5"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6" name="Rectangle 9"/>
          <p:cNvSpPr>
            <a:spLocks noGrp="1" noChangeArrowheads="1"/>
          </p:cNvSpPr>
          <p:nvPr>
            <p:ph type="sldNum" sz="quarter" idx="12"/>
          </p:nvPr>
        </p:nvSpPr>
        <p:spPr>
          <a:ln/>
        </p:spPr>
        <p:txBody>
          <a:bodyPr/>
          <a:lstStyle>
            <a:lvl1pPr>
              <a:defRPr/>
            </a:lvl1pPr>
          </a:lstStyle>
          <a:p>
            <a:pPr>
              <a:defRPr/>
            </a:pPr>
            <a:fld id="{94D889F9-B1C2-4524-8FE6-5DDC4C757616}" type="slidenum">
              <a:rPr lang="nb-NO" altLang="nb-NO"/>
              <a:pPr>
                <a:defRPr/>
              </a:pPr>
              <a:t>‹#›</a:t>
            </a:fld>
            <a:endParaRPr lang="nb-NO" altLang="nb-NO"/>
          </a:p>
        </p:txBody>
      </p:sp>
    </p:spTree>
    <p:extLst>
      <p:ext uri="{BB962C8B-B14F-4D97-AF65-F5344CB8AC3E}">
        <p14:creationId xmlns:p14="http://schemas.microsoft.com/office/powerpoint/2010/main" val="4082382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3"/>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7"/>
          <p:cNvSpPr>
            <a:spLocks noGrp="1" noChangeArrowheads="1"/>
          </p:cNvSpPr>
          <p:nvPr>
            <p:ph type="dt" sz="half" idx="10"/>
          </p:nvPr>
        </p:nvSpPr>
        <p:spPr>
          <a:ln/>
        </p:spPr>
        <p:txBody>
          <a:bodyPr/>
          <a:lstStyle>
            <a:lvl1pPr>
              <a:defRPr/>
            </a:lvl1pPr>
          </a:lstStyle>
          <a:p>
            <a:pPr>
              <a:defRPr/>
            </a:pPr>
            <a:endParaRPr lang="nb-NO"/>
          </a:p>
        </p:txBody>
      </p:sp>
      <p:sp>
        <p:nvSpPr>
          <p:cNvPr id="5"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6" name="Rectangle 9"/>
          <p:cNvSpPr>
            <a:spLocks noGrp="1" noChangeArrowheads="1"/>
          </p:cNvSpPr>
          <p:nvPr>
            <p:ph type="sldNum" sz="quarter" idx="12"/>
          </p:nvPr>
        </p:nvSpPr>
        <p:spPr>
          <a:ln/>
        </p:spPr>
        <p:txBody>
          <a:bodyPr/>
          <a:lstStyle>
            <a:lvl1pPr>
              <a:defRPr/>
            </a:lvl1pPr>
          </a:lstStyle>
          <a:p>
            <a:pPr>
              <a:defRPr/>
            </a:pPr>
            <a:fld id="{612BF45B-3D81-4C70-9D16-138BBB2E0DBC}" type="slidenum">
              <a:rPr lang="nb-NO" altLang="nb-NO"/>
              <a:pPr>
                <a:defRPr/>
              </a:pPr>
              <a:t>‹#›</a:t>
            </a:fld>
            <a:endParaRPr lang="nb-NO" altLang="nb-NO"/>
          </a:p>
        </p:txBody>
      </p:sp>
    </p:spTree>
    <p:extLst>
      <p:ext uri="{BB962C8B-B14F-4D97-AF65-F5344CB8AC3E}">
        <p14:creationId xmlns:p14="http://schemas.microsoft.com/office/powerpoint/2010/main" val="3642196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178175" y="2465388"/>
            <a:ext cx="2840039"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0614" y="2465388"/>
            <a:ext cx="2841625"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7"/>
          <p:cNvSpPr>
            <a:spLocks noGrp="1" noChangeArrowheads="1"/>
          </p:cNvSpPr>
          <p:nvPr>
            <p:ph type="dt" sz="half" idx="10"/>
          </p:nvPr>
        </p:nvSpPr>
        <p:spPr>
          <a:ln/>
        </p:spPr>
        <p:txBody>
          <a:bodyPr/>
          <a:lstStyle>
            <a:lvl1pPr>
              <a:defRPr/>
            </a:lvl1pPr>
          </a:lstStyle>
          <a:p>
            <a:pPr>
              <a:defRPr/>
            </a:pPr>
            <a:endParaRPr lang="nb-NO"/>
          </a:p>
        </p:txBody>
      </p:sp>
      <p:sp>
        <p:nvSpPr>
          <p:cNvPr id="6"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7" name="Rectangle 9"/>
          <p:cNvSpPr>
            <a:spLocks noGrp="1" noChangeArrowheads="1"/>
          </p:cNvSpPr>
          <p:nvPr>
            <p:ph type="sldNum" sz="quarter" idx="12"/>
          </p:nvPr>
        </p:nvSpPr>
        <p:spPr>
          <a:ln/>
        </p:spPr>
        <p:txBody>
          <a:bodyPr/>
          <a:lstStyle>
            <a:lvl1pPr>
              <a:defRPr/>
            </a:lvl1pPr>
          </a:lstStyle>
          <a:p>
            <a:pPr>
              <a:defRPr/>
            </a:pPr>
            <a:fld id="{84C648B0-944B-48F7-AFF1-B3E9690788E8}" type="slidenum">
              <a:rPr lang="nb-NO" altLang="nb-NO"/>
              <a:pPr>
                <a:defRPr/>
              </a:pPr>
              <a:t>‹#›</a:t>
            </a:fld>
            <a:endParaRPr lang="nb-NO" altLang="nb-NO"/>
          </a:p>
        </p:txBody>
      </p:sp>
    </p:spTree>
    <p:extLst>
      <p:ext uri="{BB962C8B-B14F-4D97-AF65-F5344CB8AC3E}">
        <p14:creationId xmlns:p14="http://schemas.microsoft.com/office/powerpoint/2010/main" val="3852971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7"/>
          <p:cNvSpPr>
            <a:spLocks noGrp="1" noChangeArrowheads="1"/>
          </p:cNvSpPr>
          <p:nvPr>
            <p:ph type="dt" sz="half" idx="10"/>
          </p:nvPr>
        </p:nvSpPr>
        <p:spPr>
          <a:ln/>
        </p:spPr>
        <p:txBody>
          <a:bodyPr/>
          <a:lstStyle>
            <a:lvl1pPr>
              <a:defRPr/>
            </a:lvl1pPr>
          </a:lstStyle>
          <a:p>
            <a:pPr>
              <a:defRPr/>
            </a:pPr>
            <a:endParaRPr lang="nb-NO"/>
          </a:p>
        </p:txBody>
      </p:sp>
      <p:sp>
        <p:nvSpPr>
          <p:cNvPr id="8"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9" name="Rectangle 9"/>
          <p:cNvSpPr>
            <a:spLocks noGrp="1" noChangeArrowheads="1"/>
          </p:cNvSpPr>
          <p:nvPr>
            <p:ph type="sldNum" sz="quarter" idx="12"/>
          </p:nvPr>
        </p:nvSpPr>
        <p:spPr>
          <a:ln/>
        </p:spPr>
        <p:txBody>
          <a:bodyPr/>
          <a:lstStyle>
            <a:lvl1pPr>
              <a:defRPr/>
            </a:lvl1pPr>
          </a:lstStyle>
          <a:p>
            <a:pPr>
              <a:defRPr/>
            </a:pPr>
            <a:fld id="{B9A56254-9F0F-4751-9B7D-F7958CCD28E5}" type="slidenum">
              <a:rPr lang="nb-NO" altLang="nb-NO"/>
              <a:pPr>
                <a:defRPr/>
              </a:pPr>
              <a:t>‹#›</a:t>
            </a:fld>
            <a:endParaRPr lang="nb-NO" altLang="nb-NO"/>
          </a:p>
        </p:txBody>
      </p:sp>
    </p:spTree>
    <p:extLst>
      <p:ext uri="{BB962C8B-B14F-4D97-AF65-F5344CB8AC3E}">
        <p14:creationId xmlns:p14="http://schemas.microsoft.com/office/powerpoint/2010/main" val="2781038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7"/>
          <p:cNvSpPr>
            <a:spLocks noGrp="1" noChangeArrowheads="1"/>
          </p:cNvSpPr>
          <p:nvPr>
            <p:ph type="dt" sz="half" idx="10"/>
          </p:nvPr>
        </p:nvSpPr>
        <p:spPr>
          <a:ln/>
        </p:spPr>
        <p:txBody>
          <a:bodyPr/>
          <a:lstStyle>
            <a:lvl1pPr>
              <a:defRPr/>
            </a:lvl1pPr>
          </a:lstStyle>
          <a:p>
            <a:pPr>
              <a:defRPr/>
            </a:pPr>
            <a:endParaRPr lang="nb-NO"/>
          </a:p>
        </p:txBody>
      </p:sp>
      <p:sp>
        <p:nvSpPr>
          <p:cNvPr id="4"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5" name="Rectangle 9"/>
          <p:cNvSpPr>
            <a:spLocks noGrp="1" noChangeArrowheads="1"/>
          </p:cNvSpPr>
          <p:nvPr>
            <p:ph type="sldNum" sz="quarter" idx="12"/>
          </p:nvPr>
        </p:nvSpPr>
        <p:spPr>
          <a:ln/>
        </p:spPr>
        <p:txBody>
          <a:bodyPr/>
          <a:lstStyle>
            <a:lvl1pPr>
              <a:defRPr/>
            </a:lvl1pPr>
          </a:lstStyle>
          <a:p>
            <a:pPr>
              <a:defRPr/>
            </a:pPr>
            <a:fld id="{613AE7F9-1D4F-4798-B73C-639AEB1F0E5A}" type="slidenum">
              <a:rPr lang="nb-NO" altLang="nb-NO"/>
              <a:pPr>
                <a:defRPr/>
              </a:pPr>
              <a:t>‹#›</a:t>
            </a:fld>
            <a:endParaRPr lang="nb-NO" altLang="nb-NO"/>
          </a:p>
        </p:txBody>
      </p:sp>
    </p:spTree>
    <p:extLst>
      <p:ext uri="{BB962C8B-B14F-4D97-AF65-F5344CB8AC3E}">
        <p14:creationId xmlns:p14="http://schemas.microsoft.com/office/powerpoint/2010/main" val="1793503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nb-NO"/>
          </a:p>
        </p:txBody>
      </p:sp>
      <p:sp>
        <p:nvSpPr>
          <p:cNvPr id="3"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4" name="Rectangle 9"/>
          <p:cNvSpPr>
            <a:spLocks noGrp="1" noChangeArrowheads="1"/>
          </p:cNvSpPr>
          <p:nvPr>
            <p:ph type="sldNum" sz="quarter" idx="12"/>
          </p:nvPr>
        </p:nvSpPr>
        <p:spPr>
          <a:ln/>
        </p:spPr>
        <p:txBody>
          <a:bodyPr/>
          <a:lstStyle>
            <a:lvl1pPr>
              <a:defRPr/>
            </a:lvl1pPr>
          </a:lstStyle>
          <a:p>
            <a:pPr>
              <a:defRPr/>
            </a:pPr>
            <a:fld id="{BAC8AB1C-4721-4077-8C7D-86DFFC44D5DA}" type="slidenum">
              <a:rPr lang="nb-NO" altLang="nb-NO"/>
              <a:pPr>
                <a:defRPr/>
              </a:pPr>
              <a:t>‹#›</a:t>
            </a:fld>
            <a:endParaRPr lang="nb-NO" altLang="nb-NO"/>
          </a:p>
        </p:txBody>
      </p:sp>
    </p:spTree>
    <p:extLst>
      <p:ext uri="{BB962C8B-B14F-4D97-AF65-F5344CB8AC3E}">
        <p14:creationId xmlns:p14="http://schemas.microsoft.com/office/powerpoint/2010/main" val="1175353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7"/>
          <p:cNvSpPr>
            <a:spLocks noGrp="1" noChangeArrowheads="1"/>
          </p:cNvSpPr>
          <p:nvPr>
            <p:ph type="dt" sz="half" idx="10"/>
          </p:nvPr>
        </p:nvSpPr>
        <p:spPr>
          <a:ln/>
        </p:spPr>
        <p:txBody>
          <a:bodyPr/>
          <a:lstStyle>
            <a:lvl1pPr>
              <a:defRPr/>
            </a:lvl1pPr>
          </a:lstStyle>
          <a:p>
            <a:pPr>
              <a:defRPr/>
            </a:pPr>
            <a:endParaRPr lang="nb-NO"/>
          </a:p>
        </p:txBody>
      </p:sp>
      <p:sp>
        <p:nvSpPr>
          <p:cNvPr id="6"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7" name="Rectangle 9"/>
          <p:cNvSpPr>
            <a:spLocks noGrp="1" noChangeArrowheads="1"/>
          </p:cNvSpPr>
          <p:nvPr>
            <p:ph type="sldNum" sz="quarter" idx="12"/>
          </p:nvPr>
        </p:nvSpPr>
        <p:spPr>
          <a:ln/>
        </p:spPr>
        <p:txBody>
          <a:bodyPr/>
          <a:lstStyle>
            <a:lvl1pPr>
              <a:defRPr/>
            </a:lvl1pPr>
          </a:lstStyle>
          <a:p>
            <a:pPr>
              <a:defRPr/>
            </a:pPr>
            <a:fld id="{2D0A0E7F-7EFE-45DC-BFA0-3602B8F9715C}" type="slidenum">
              <a:rPr lang="nb-NO" altLang="nb-NO"/>
              <a:pPr>
                <a:defRPr/>
              </a:pPr>
              <a:t>‹#›</a:t>
            </a:fld>
            <a:endParaRPr lang="nb-NO" altLang="nb-NO"/>
          </a:p>
        </p:txBody>
      </p:sp>
    </p:spTree>
    <p:extLst>
      <p:ext uri="{BB962C8B-B14F-4D97-AF65-F5344CB8AC3E}">
        <p14:creationId xmlns:p14="http://schemas.microsoft.com/office/powerpoint/2010/main" val="203025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E948FB6-52E8-41B2-8875-F115C14B43C2}" type="slidenum">
              <a:rPr lang="nb-NO"/>
              <a:pPr/>
              <a:t>‹#›</a:t>
            </a:fld>
            <a:endParaRPr lang="nb-NO"/>
          </a:p>
        </p:txBody>
      </p:sp>
    </p:spTree>
    <p:extLst>
      <p:ext uri="{BB962C8B-B14F-4D97-AF65-F5344CB8AC3E}">
        <p14:creationId xmlns:p14="http://schemas.microsoft.com/office/powerpoint/2010/main" val="2029292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7"/>
          <p:cNvSpPr>
            <a:spLocks noGrp="1" noChangeArrowheads="1"/>
          </p:cNvSpPr>
          <p:nvPr>
            <p:ph type="dt" sz="half" idx="10"/>
          </p:nvPr>
        </p:nvSpPr>
        <p:spPr>
          <a:ln/>
        </p:spPr>
        <p:txBody>
          <a:bodyPr/>
          <a:lstStyle>
            <a:lvl1pPr>
              <a:defRPr/>
            </a:lvl1pPr>
          </a:lstStyle>
          <a:p>
            <a:pPr>
              <a:defRPr/>
            </a:pPr>
            <a:endParaRPr lang="nb-NO"/>
          </a:p>
        </p:txBody>
      </p:sp>
      <p:sp>
        <p:nvSpPr>
          <p:cNvPr id="6"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7" name="Rectangle 9"/>
          <p:cNvSpPr>
            <a:spLocks noGrp="1" noChangeArrowheads="1"/>
          </p:cNvSpPr>
          <p:nvPr>
            <p:ph type="sldNum" sz="quarter" idx="12"/>
          </p:nvPr>
        </p:nvSpPr>
        <p:spPr>
          <a:ln/>
        </p:spPr>
        <p:txBody>
          <a:bodyPr/>
          <a:lstStyle>
            <a:lvl1pPr>
              <a:defRPr/>
            </a:lvl1pPr>
          </a:lstStyle>
          <a:p>
            <a:pPr>
              <a:defRPr/>
            </a:pPr>
            <a:fld id="{0666EE0E-9730-4D8F-836A-E1D7C82F2020}" type="slidenum">
              <a:rPr lang="nb-NO" altLang="nb-NO"/>
              <a:pPr>
                <a:defRPr/>
              </a:pPr>
              <a:t>‹#›</a:t>
            </a:fld>
            <a:endParaRPr lang="nb-NO" altLang="nb-NO"/>
          </a:p>
        </p:txBody>
      </p:sp>
    </p:spTree>
    <p:extLst>
      <p:ext uri="{BB962C8B-B14F-4D97-AF65-F5344CB8AC3E}">
        <p14:creationId xmlns:p14="http://schemas.microsoft.com/office/powerpoint/2010/main" val="969702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7"/>
          <p:cNvSpPr>
            <a:spLocks noGrp="1" noChangeArrowheads="1"/>
          </p:cNvSpPr>
          <p:nvPr>
            <p:ph type="dt" sz="half" idx="10"/>
          </p:nvPr>
        </p:nvSpPr>
        <p:spPr>
          <a:ln/>
        </p:spPr>
        <p:txBody>
          <a:bodyPr/>
          <a:lstStyle>
            <a:lvl1pPr>
              <a:defRPr/>
            </a:lvl1pPr>
          </a:lstStyle>
          <a:p>
            <a:pPr>
              <a:defRPr/>
            </a:pPr>
            <a:endParaRPr lang="nb-NO"/>
          </a:p>
        </p:txBody>
      </p:sp>
      <p:sp>
        <p:nvSpPr>
          <p:cNvPr id="5"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6" name="Rectangle 9"/>
          <p:cNvSpPr>
            <a:spLocks noGrp="1" noChangeArrowheads="1"/>
          </p:cNvSpPr>
          <p:nvPr>
            <p:ph type="sldNum" sz="quarter" idx="12"/>
          </p:nvPr>
        </p:nvSpPr>
        <p:spPr>
          <a:ln/>
        </p:spPr>
        <p:txBody>
          <a:bodyPr/>
          <a:lstStyle>
            <a:lvl1pPr>
              <a:defRPr/>
            </a:lvl1pPr>
          </a:lstStyle>
          <a:p>
            <a:pPr>
              <a:defRPr/>
            </a:pPr>
            <a:fld id="{D55DC75D-0AD3-43D1-ABB0-70EC980C86A2}" type="slidenum">
              <a:rPr lang="nb-NO" altLang="nb-NO"/>
              <a:pPr>
                <a:defRPr/>
              </a:pPr>
              <a:t>‹#›</a:t>
            </a:fld>
            <a:endParaRPr lang="nb-NO" altLang="nb-NO"/>
          </a:p>
        </p:txBody>
      </p:sp>
    </p:spTree>
    <p:extLst>
      <p:ext uri="{BB962C8B-B14F-4D97-AF65-F5344CB8AC3E}">
        <p14:creationId xmlns:p14="http://schemas.microsoft.com/office/powerpoint/2010/main" val="3514812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7542214" y="1196976"/>
            <a:ext cx="1470025" cy="496887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132139" y="1196976"/>
            <a:ext cx="4257675" cy="496887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7"/>
          <p:cNvSpPr>
            <a:spLocks noGrp="1" noChangeArrowheads="1"/>
          </p:cNvSpPr>
          <p:nvPr>
            <p:ph type="dt" sz="half" idx="10"/>
          </p:nvPr>
        </p:nvSpPr>
        <p:spPr>
          <a:ln/>
        </p:spPr>
        <p:txBody>
          <a:bodyPr/>
          <a:lstStyle>
            <a:lvl1pPr>
              <a:defRPr/>
            </a:lvl1pPr>
          </a:lstStyle>
          <a:p>
            <a:pPr>
              <a:defRPr/>
            </a:pPr>
            <a:endParaRPr lang="nb-NO"/>
          </a:p>
        </p:txBody>
      </p:sp>
      <p:sp>
        <p:nvSpPr>
          <p:cNvPr id="5" name="Rectangle 8"/>
          <p:cNvSpPr>
            <a:spLocks noGrp="1" noChangeArrowheads="1"/>
          </p:cNvSpPr>
          <p:nvPr>
            <p:ph type="ftr" sz="quarter" idx="11"/>
          </p:nvPr>
        </p:nvSpPr>
        <p:spPr>
          <a:ln/>
        </p:spPr>
        <p:txBody>
          <a:bodyPr/>
          <a:lstStyle>
            <a:lvl1pPr>
              <a:defRPr/>
            </a:lvl1pPr>
          </a:lstStyle>
          <a:p>
            <a:pPr>
              <a:defRPr/>
            </a:pPr>
            <a:r>
              <a:rPr lang="nb-NO"/>
              <a:t>2013 01 28</a:t>
            </a:r>
          </a:p>
        </p:txBody>
      </p:sp>
      <p:sp>
        <p:nvSpPr>
          <p:cNvPr id="6" name="Rectangle 9"/>
          <p:cNvSpPr>
            <a:spLocks noGrp="1" noChangeArrowheads="1"/>
          </p:cNvSpPr>
          <p:nvPr>
            <p:ph type="sldNum" sz="quarter" idx="12"/>
          </p:nvPr>
        </p:nvSpPr>
        <p:spPr>
          <a:ln/>
        </p:spPr>
        <p:txBody>
          <a:bodyPr/>
          <a:lstStyle>
            <a:lvl1pPr>
              <a:defRPr/>
            </a:lvl1pPr>
          </a:lstStyle>
          <a:p>
            <a:pPr>
              <a:defRPr/>
            </a:pPr>
            <a:fld id="{6C21ABA2-E921-448B-ABA9-7F0A654F28C1}" type="slidenum">
              <a:rPr lang="nb-NO" altLang="nb-NO"/>
              <a:pPr>
                <a:defRPr/>
              </a:pPr>
              <a:t>‹#›</a:t>
            </a:fld>
            <a:endParaRPr lang="nb-NO" altLang="nb-NO"/>
          </a:p>
        </p:txBody>
      </p:sp>
    </p:spTree>
    <p:extLst>
      <p:ext uri="{BB962C8B-B14F-4D97-AF65-F5344CB8AC3E}">
        <p14:creationId xmlns:p14="http://schemas.microsoft.com/office/powerpoint/2010/main" val="1966143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7"/>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5A980B3B-B4AB-4FAD-B153-CFD693ADD645}"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920112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6E948FB6-52E8-41B2-8875-F115C14B43C2}"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569787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5" y="4406902"/>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D3890109-E3FE-4C75-8389-00FA551A5E4D}"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3603998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946639" y="1811338"/>
            <a:ext cx="3601916"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89231" y="1811338"/>
            <a:ext cx="3601916"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66F7D3C7-C6FE-40C5-AB2A-6607BD97A4D4}"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093102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solidFill>
                <a:srgbClr val="000000"/>
              </a:solidFill>
            </a:endParaRPr>
          </a:p>
        </p:txBody>
      </p:sp>
      <p:sp>
        <p:nvSpPr>
          <p:cNvPr id="8" name="Plassholder for bunntekst 7"/>
          <p:cNvSpPr>
            <a:spLocks noGrp="1"/>
          </p:cNvSpPr>
          <p:nvPr>
            <p:ph type="ftr" sz="quarter" idx="11"/>
          </p:nvPr>
        </p:nvSpPr>
        <p:spPr/>
        <p:txBody>
          <a:bodyPr/>
          <a:lstStyle>
            <a:lvl1pPr>
              <a:defRPr/>
            </a:lvl1pPr>
          </a:lstStyle>
          <a:p>
            <a:endParaRPr lang="nb-NO">
              <a:solidFill>
                <a:srgbClr val="000000"/>
              </a:solidFill>
            </a:endParaRPr>
          </a:p>
        </p:txBody>
      </p:sp>
      <p:sp>
        <p:nvSpPr>
          <p:cNvPr id="9" name="Plassholder for lysbildenummer 8"/>
          <p:cNvSpPr>
            <a:spLocks noGrp="1"/>
          </p:cNvSpPr>
          <p:nvPr>
            <p:ph type="sldNum" sz="quarter" idx="12"/>
          </p:nvPr>
        </p:nvSpPr>
        <p:spPr/>
        <p:txBody>
          <a:bodyPr/>
          <a:lstStyle>
            <a:lvl1pPr>
              <a:defRPr/>
            </a:lvl1pPr>
          </a:lstStyle>
          <a:p>
            <a:fld id="{1D90B4B1-D670-4DD7-A089-F5FDC94C7CA7}"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747896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solidFill>
                <a:srgbClr val="000000"/>
              </a:solidFill>
            </a:endParaRPr>
          </a:p>
        </p:txBody>
      </p:sp>
      <p:sp>
        <p:nvSpPr>
          <p:cNvPr id="4" name="Plassholder for bunntekst 3"/>
          <p:cNvSpPr>
            <a:spLocks noGrp="1"/>
          </p:cNvSpPr>
          <p:nvPr>
            <p:ph type="ftr" sz="quarter" idx="11"/>
          </p:nvPr>
        </p:nvSpPr>
        <p:spPr/>
        <p:txBody>
          <a:bodyPr/>
          <a:lstStyle>
            <a:lvl1pPr>
              <a:defRPr/>
            </a:lvl1pPr>
          </a:lstStyle>
          <a:p>
            <a:endParaRPr lang="nb-NO">
              <a:solidFill>
                <a:srgbClr val="000000"/>
              </a:solidFill>
            </a:endParaRPr>
          </a:p>
        </p:txBody>
      </p:sp>
      <p:sp>
        <p:nvSpPr>
          <p:cNvPr id="5" name="Plassholder for lysbildenummer 4"/>
          <p:cNvSpPr>
            <a:spLocks noGrp="1"/>
          </p:cNvSpPr>
          <p:nvPr>
            <p:ph type="sldNum" sz="quarter" idx="12"/>
          </p:nvPr>
        </p:nvSpPr>
        <p:spPr/>
        <p:txBody>
          <a:bodyPr/>
          <a:lstStyle>
            <a:lvl1pPr>
              <a:defRPr/>
            </a:lvl1pPr>
          </a:lstStyle>
          <a:p>
            <a:fld id="{81FC7DF3-AF42-42C9-86C6-0C469E73D57E}"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4175138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solidFill>
                <a:srgbClr val="000000"/>
              </a:solidFill>
            </a:endParaRPr>
          </a:p>
        </p:txBody>
      </p:sp>
      <p:sp>
        <p:nvSpPr>
          <p:cNvPr id="3" name="Plassholder for bunntekst 2"/>
          <p:cNvSpPr>
            <a:spLocks noGrp="1"/>
          </p:cNvSpPr>
          <p:nvPr>
            <p:ph type="ftr" sz="quarter" idx="11"/>
          </p:nvPr>
        </p:nvSpPr>
        <p:spPr/>
        <p:txBody>
          <a:bodyPr/>
          <a:lstStyle>
            <a:lvl1pPr>
              <a:defRPr/>
            </a:lvl1pPr>
          </a:lstStyle>
          <a:p>
            <a:endParaRPr lang="nb-NO">
              <a:solidFill>
                <a:srgbClr val="000000"/>
              </a:solidFill>
            </a:endParaRPr>
          </a:p>
        </p:txBody>
      </p:sp>
      <p:sp>
        <p:nvSpPr>
          <p:cNvPr id="4" name="Plassholder for lysbildenummer 3"/>
          <p:cNvSpPr>
            <a:spLocks noGrp="1"/>
          </p:cNvSpPr>
          <p:nvPr>
            <p:ph type="sldNum" sz="quarter" idx="12"/>
          </p:nvPr>
        </p:nvSpPr>
        <p:spPr/>
        <p:txBody>
          <a:bodyPr/>
          <a:lstStyle>
            <a:lvl1pPr>
              <a:defRPr/>
            </a:lvl1pPr>
          </a:lstStyle>
          <a:p>
            <a:fld id="{04BE4F05-57A1-412F-9AC3-D3BEA288499B}"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3639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5" y="4406902"/>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D3890109-E3FE-4C75-8389-00FA551A5E4D}" type="slidenum">
              <a:rPr lang="nb-NO"/>
              <a:pPr/>
              <a:t>‹#›</a:t>
            </a:fld>
            <a:endParaRPr lang="nb-NO"/>
          </a:p>
        </p:txBody>
      </p:sp>
    </p:spTree>
    <p:extLst>
      <p:ext uri="{BB962C8B-B14F-4D97-AF65-F5344CB8AC3E}">
        <p14:creationId xmlns:p14="http://schemas.microsoft.com/office/powerpoint/2010/main" val="1227897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050"/>
            <a:ext cx="3008435" cy="1162050"/>
          </a:xfrm>
        </p:spPr>
        <p:txBody>
          <a:bodyPr/>
          <a:lstStyle>
            <a:lvl1pPr algn="l">
              <a:defRPr sz="2000" b="1"/>
            </a:lvl1pPr>
          </a:lstStyle>
          <a:p>
            <a:r>
              <a:rPr lang="nb-NO"/>
              <a:t>Klikk for å redigere tittelstil</a:t>
            </a:r>
          </a:p>
        </p:txBody>
      </p:sp>
      <p:sp>
        <p:nvSpPr>
          <p:cNvPr id="3" name="Plassholder for innhold 2"/>
          <p:cNvSpPr>
            <a:spLocks noGrp="1"/>
          </p:cNvSpPr>
          <p:nvPr>
            <p:ph idx="1"/>
          </p:nvPr>
        </p:nvSpPr>
        <p:spPr>
          <a:xfrm>
            <a:off x="3575539" y="273052"/>
            <a:ext cx="511126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2745A1FA-C5F9-4A8C-8ED5-04AA0AEE7991}"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3422631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166" y="4800600"/>
            <a:ext cx="5486400" cy="566738"/>
          </a:xfrm>
        </p:spPr>
        <p:txBody>
          <a:bodyPr/>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35C84145-5C79-4039-82F2-0409685B3245}"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129335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9D72E59F-C94E-4337-8EA9-71D932D786B0}"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57890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12170" y="574677"/>
            <a:ext cx="1855177" cy="49371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946639" y="574677"/>
            <a:ext cx="5424854" cy="49371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DD7B1E96-2FED-4B70-8D10-F9C788CC7DDB}"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444637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rgbClr val="40B6E5"/>
        </a:solidFill>
        <a:effectLst/>
      </p:bgPr>
    </p:bg>
    <p:spTree>
      <p:nvGrpSpPr>
        <p:cNvPr id="1" name=""/>
        <p:cNvGrpSpPr/>
        <p:nvPr/>
      </p:nvGrpSpPr>
      <p:grpSpPr>
        <a:xfrm>
          <a:off x="0" y="0"/>
          <a:ext cx="0" cy="0"/>
          <a:chOff x="0" y="0"/>
          <a:chExt cx="0" cy="0"/>
        </a:xfrm>
      </p:grpSpPr>
      <p:pic>
        <p:nvPicPr>
          <p:cNvPr id="7" name="Picture 19">
            <a:extLst>
              <a:ext uri="{FF2B5EF4-FFF2-40B4-BE49-F238E27FC236}">
                <a16:creationId xmlns:a16="http://schemas.microsoft.com/office/drawing/2014/main" id="{24C8D908-F797-9B4F-9FDA-0AB583657D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3143251" y="857251"/>
            <a:ext cx="6858000" cy="5143500"/>
          </a:xfrm>
          <a:prstGeom prst="rect">
            <a:avLst/>
          </a:prstGeom>
        </p:spPr>
      </p:pic>
      <p:sp>
        <p:nvSpPr>
          <p:cNvPr id="2" name="Title 1"/>
          <p:cNvSpPr>
            <a:spLocks noGrp="1"/>
          </p:cNvSpPr>
          <p:nvPr>
            <p:ph type="ctrTitle"/>
          </p:nvPr>
        </p:nvSpPr>
        <p:spPr>
          <a:xfrm>
            <a:off x="540000" y="2031113"/>
            <a:ext cx="8064000" cy="2098800"/>
          </a:xfrm>
        </p:spPr>
        <p:txBody>
          <a:bodyPr anchor="b">
            <a:noAutofit/>
          </a:bodyPr>
          <a:lstStyle>
            <a:lvl1pPr algn="l">
              <a:defRPr sz="3900" b="1" i="0" cap="none" spc="-122" baseline="0">
                <a:solidFill>
                  <a:srgbClr val="0B2340"/>
                </a:solidFill>
                <a:latin typeface="+mj-lt"/>
              </a:defRPr>
            </a:lvl1pPr>
          </a:lstStyle>
          <a:p>
            <a:r>
              <a:rPr lang="nb-NO"/>
              <a:t>Klikk for å redigere tittelstil</a:t>
            </a:r>
            <a:endParaRPr lang="en-US"/>
          </a:p>
        </p:txBody>
      </p:sp>
      <p:sp>
        <p:nvSpPr>
          <p:cNvPr id="3" name="Subtitle 2"/>
          <p:cNvSpPr>
            <a:spLocks noGrp="1"/>
          </p:cNvSpPr>
          <p:nvPr>
            <p:ph type="subTitle" idx="1"/>
          </p:nvPr>
        </p:nvSpPr>
        <p:spPr>
          <a:xfrm>
            <a:off x="540000" y="4191114"/>
            <a:ext cx="8064000" cy="628312"/>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a:p>
        </p:txBody>
      </p:sp>
      <p:pic>
        <p:nvPicPr>
          <p:cNvPr id="5" name="Graphic 4">
            <a:extLst>
              <a:ext uri="{FF2B5EF4-FFF2-40B4-BE49-F238E27FC236}">
                <a16:creationId xmlns:a16="http://schemas.microsoft.com/office/drawing/2014/main" id="{C88C905B-FF1D-A64A-957F-DBC127E59E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001" y="648000"/>
            <a:ext cx="2395862" cy="557486"/>
          </a:xfrm>
          <a:prstGeom prst="rect">
            <a:avLst/>
          </a:prstGeom>
        </p:spPr>
      </p:pic>
      <p:sp>
        <p:nvSpPr>
          <p:cNvPr id="8" name="Footer Placeholder 4">
            <a:extLst>
              <a:ext uri="{FF2B5EF4-FFF2-40B4-BE49-F238E27FC236}">
                <a16:creationId xmlns:a16="http://schemas.microsoft.com/office/drawing/2014/main" id="{D024491B-4FC6-9E45-A1E8-6C0A2336ECD6}"/>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9" name="Slide Number Placeholder 5">
            <a:extLst>
              <a:ext uri="{FF2B5EF4-FFF2-40B4-BE49-F238E27FC236}">
                <a16:creationId xmlns:a16="http://schemas.microsoft.com/office/drawing/2014/main" id="{A98A5952-D99B-7A45-A50F-E12126BEB708}"/>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
        <p:nvSpPr>
          <p:cNvPr id="16" name="Picture Placeholder 15">
            <a:extLst>
              <a:ext uri="{FF2B5EF4-FFF2-40B4-BE49-F238E27FC236}">
                <a16:creationId xmlns:a16="http://schemas.microsoft.com/office/drawing/2014/main" id="{23C3978B-538F-1943-97D0-8DC0E74F8EC5}"/>
              </a:ext>
            </a:extLst>
          </p:cNvPr>
          <p:cNvSpPr>
            <a:spLocks noGrp="1"/>
          </p:cNvSpPr>
          <p:nvPr>
            <p:ph type="pic" sz="quarter" idx="10"/>
          </p:nvPr>
        </p:nvSpPr>
        <p:spPr>
          <a:xfrm>
            <a:off x="7657100" y="699446"/>
            <a:ext cx="922695" cy="1230260"/>
          </a:xfrm>
          <a:custGeom>
            <a:avLst/>
            <a:gdLst>
              <a:gd name="connsiteX0" fmla="*/ 615130 w 1230260"/>
              <a:gd name="connsiteY0" fmla="*/ 0 h 1230260"/>
              <a:gd name="connsiteX1" fmla="*/ 1230260 w 1230260"/>
              <a:gd name="connsiteY1" fmla="*/ 615130 h 1230260"/>
              <a:gd name="connsiteX2" fmla="*/ 615130 w 1230260"/>
              <a:gd name="connsiteY2" fmla="*/ 1230260 h 1230260"/>
              <a:gd name="connsiteX3" fmla="*/ 0 w 1230260"/>
              <a:gd name="connsiteY3" fmla="*/ 615130 h 1230260"/>
              <a:gd name="connsiteX4" fmla="*/ 615130 w 1230260"/>
              <a:gd name="connsiteY4" fmla="*/ 0 h 123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60" h="1230260">
                <a:moveTo>
                  <a:pt x="615130" y="0"/>
                </a:moveTo>
                <a:cubicBezTo>
                  <a:pt x="954857" y="0"/>
                  <a:pt x="1230260" y="275403"/>
                  <a:pt x="1230260" y="615130"/>
                </a:cubicBezTo>
                <a:cubicBezTo>
                  <a:pt x="1230260" y="954857"/>
                  <a:pt x="954857" y="1230260"/>
                  <a:pt x="615130" y="1230260"/>
                </a:cubicBezTo>
                <a:cubicBezTo>
                  <a:pt x="275403" y="1230260"/>
                  <a:pt x="0" y="954857"/>
                  <a:pt x="0" y="615130"/>
                </a:cubicBezTo>
                <a:cubicBezTo>
                  <a:pt x="0" y="275403"/>
                  <a:pt x="275403" y="0"/>
                  <a:pt x="615130" y="0"/>
                </a:cubicBezTo>
                <a:close/>
              </a:path>
            </a:pathLst>
          </a:custGeom>
        </p:spPr>
        <p:txBody>
          <a:bodyPr wrap="square">
            <a:noAutofit/>
          </a:bodyPr>
          <a:lstStyle>
            <a:lvl1pPr>
              <a:defRPr sz="813"/>
            </a:lvl1pPr>
          </a:lstStyle>
          <a:p>
            <a:r>
              <a:rPr lang="nb-NO"/>
              <a:t>Klikk på ikonet for å legge til et bilde</a:t>
            </a:r>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1" y="2160000"/>
            <a:ext cx="3220076" cy="2098800"/>
          </a:xfrm>
        </p:spPr>
        <p:txBody>
          <a:bodyPr anchor="b">
            <a:noAutofit/>
          </a:bodyPr>
          <a:lstStyle>
            <a:lvl1pPr algn="l">
              <a:defRPr sz="3250" b="1" i="0" cap="none" baseline="0">
                <a:solidFill>
                  <a:srgbClr val="051C2C"/>
                </a:solidFill>
                <a:latin typeface="+mj-lt"/>
              </a:defRPr>
            </a:lvl1pPr>
          </a:lstStyle>
          <a:p>
            <a:r>
              <a:rPr lang="nb-NO"/>
              <a:t>Klikk for å redigere tittelstil</a:t>
            </a:r>
            <a:endParaRPr lang="en-US"/>
          </a:p>
        </p:txBody>
      </p:sp>
      <p:sp>
        <p:nvSpPr>
          <p:cNvPr id="3" name="Subtitle 2"/>
          <p:cNvSpPr>
            <a:spLocks noGrp="1"/>
          </p:cNvSpPr>
          <p:nvPr>
            <p:ph type="subTitle" idx="1"/>
          </p:nvPr>
        </p:nvSpPr>
        <p:spPr>
          <a:xfrm>
            <a:off x="540001" y="4320003"/>
            <a:ext cx="3220076" cy="1086237"/>
          </a:xfrm>
        </p:spPr>
        <p:txBody>
          <a:bodyPr>
            <a:normAutofit/>
          </a:bodyPr>
          <a:lstStyle>
            <a:lvl1pPr marL="0" indent="0" algn="l">
              <a:lnSpc>
                <a:spcPct val="112000"/>
              </a:lnSpc>
              <a:spcBef>
                <a:spcPts val="0"/>
              </a:spcBef>
              <a:spcAft>
                <a:spcPts val="0"/>
              </a:spcAft>
              <a:buNone/>
              <a:tabLst>
                <a:tab pos="610097" algn="l"/>
              </a:tabLst>
              <a:defRPr sz="1950">
                <a:solidFill>
                  <a:srgbClr val="051C2C"/>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a:p>
        </p:txBody>
      </p:sp>
      <p:sp>
        <p:nvSpPr>
          <p:cNvPr id="18" name="Picture Placeholder 17">
            <a:extLst>
              <a:ext uri="{FF2B5EF4-FFF2-40B4-BE49-F238E27FC236}">
                <a16:creationId xmlns:a16="http://schemas.microsoft.com/office/drawing/2014/main" id="{B2482583-E43B-D74C-8528-C9FF807C6D79}"/>
              </a:ext>
            </a:extLst>
          </p:cNvPr>
          <p:cNvSpPr>
            <a:spLocks noGrp="1"/>
          </p:cNvSpPr>
          <p:nvPr>
            <p:ph type="pic" sz="quarter" idx="10"/>
          </p:nvPr>
        </p:nvSpPr>
        <p:spPr>
          <a:xfrm>
            <a:off x="4000368" y="0"/>
            <a:ext cx="5143632"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solidFill>
            <a:srgbClr val="F1F3F2"/>
          </a:solidFill>
        </p:spPr>
        <p:txBody>
          <a:bodyPr wrap="square">
            <a:noAutofit/>
          </a:bodyPr>
          <a:lstStyle>
            <a:lvl1pPr>
              <a:defRPr>
                <a:solidFill>
                  <a:srgbClr val="051C2C"/>
                </a:solidFill>
              </a:defRPr>
            </a:lvl1pPr>
          </a:lstStyle>
          <a:p>
            <a:r>
              <a:rPr lang="nb-NO"/>
              <a:t>Klikk på ikonet for å legge til et bilde</a:t>
            </a:r>
          </a:p>
        </p:txBody>
      </p:sp>
      <p:pic>
        <p:nvPicPr>
          <p:cNvPr id="7" name="Graphic 6">
            <a:extLst>
              <a:ext uri="{FF2B5EF4-FFF2-40B4-BE49-F238E27FC236}">
                <a16:creationId xmlns:a16="http://schemas.microsoft.com/office/drawing/2014/main" id="{3632919B-F252-7B47-A9EF-8DAFD989F1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0001" y="648000"/>
            <a:ext cx="2395862" cy="557486"/>
          </a:xfrm>
          <a:prstGeom prst="rect">
            <a:avLst/>
          </a:prstGeom>
        </p:spPr>
      </p:pic>
      <p:sp>
        <p:nvSpPr>
          <p:cNvPr id="8" name="Footer Placeholder 4">
            <a:extLst>
              <a:ext uri="{FF2B5EF4-FFF2-40B4-BE49-F238E27FC236}">
                <a16:creationId xmlns:a16="http://schemas.microsoft.com/office/drawing/2014/main" id="{85FFC4F3-FA89-3042-B0CF-395C6F7DFB1A}"/>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1" name="Slide Number Placeholder 5">
            <a:extLst>
              <a:ext uri="{FF2B5EF4-FFF2-40B4-BE49-F238E27FC236}">
                <a16:creationId xmlns:a16="http://schemas.microsoft.com/office/drawing/2014/main" id="{614BE9E0-8EFF-7A40-B128-6A367D28A470}"/>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371401608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logo">
    <p:bg>
      <p:bgPr>
        <a:solidFill>
          <a:srgbClr val="40B6E5"/>
        </a:solidFill>
        <a:effectLst/>
      </p:bgPr>
    </p:bg>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82F62575-2D5D-E844-B447-9AE189ECE75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4000501" y="0"/>
            <a:ext cx="5143500" cy="6858000"/>
          </a:xfrm>
          <a:prstGeom prst="rect">
            <a:avLst/>
          </a:prstGeom>
        </p:spPr>
      </p:pic>
      <p:pic>
        <p:nvPicPr>
          <p:cNvPr id="7" name="Graphic 6">
            <a:extLst>
              <a:ext uri="{FF2B5EF4-FFF2-40B4-BE49-F238E27FC236}">
                <a16:creationId xmlns:a16="http://schemas.microsoft.com/office/drawing/2014/main" id="{B0B6707D-7A65-5D45-8FAA-B0855398A8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22000" y="2809800"/>
            <a:ext cx="2700000" cy="1651764"/>
          </a:xfrm>
          <a:prstGeom prst="rect">
            <a:avLst/>
          </a:prstGeom>
        </p:spPr>
      </p:pic>
      <p:sp>
        <p:nvSpPr>
          <p:cNvPr id="9" name="Footer Placeholder 4">
            <a:extLst>
              <a:ext uri="{FF2B5EF4-FFF2-40B4-BE49-F238E27FC236}">
                <a16:creationId xmlns:a16="http://schemas.microsoft.com/office/drawing/2014/main" id="{F2430A1A-091E-3048-B3C2-8B925D225BE0}"/>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0" name="Slide Number Placeholder 5">
            <a:extLst>
              <a:ext uri="{FF2B5EF4-FFF2-40B4-BE49-F238E27FC236}">
                <a16:creationId xmlns:a16="http://schemas.microsoft.com/office/drawing/2014/main" id="{1573868D-C7D3-E146-87E5-7E52FEF255F2}"/>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rgbClr val="051B2C"/>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290930943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C906D311-58A1-6D48-8449-E95BB99F191B}"/>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rgbClr val="051C2C"/>
                </a:solidFill>
                <a:latin typeface="+mn-lt"/>
              </a:defRPr>
            </a:lvl1pPr>
          </a:lstStyle>
          <a:p>
            <a:endParaRPr lang="en-US"/>
          </a:p>
        </p:txBody>
      </p:sp>
      <p:sp>
        <p:nvSpPr>
          <p:cNvPr id="8" name="Slide Number Placeholder 5">
            <a:extLst>
              <a:ext uri="{FF2B5EF4-FFF2-40B4-BE49-F238E27FC236}">
                <a16:creationId xmlns:a16="http://schemas.microsoft.com/office/drawing/2014/main" id="{56C6A6CC-CF51-2F48-9D27-C12C461D623B}"/>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rgbClr val="051C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68D1B9C2-3D75-F941-963D-F8EC14A1AA1F}"/>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9" name="Slide Number Placeholder 5">
            <a:extLst>
              <a:ext uri="{FF2B5EF4-FFF2-40B4-BE49-F238E27FC236}">
                <a16:creationId xmlns:a16="http://schemas.microsoft.com/office/drawing/2014/main" id="{DF09AA94-2F14-3646-910E-13B33D67C28A}"/>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330911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rgbClr val="40B6E5"/>
        </a:solid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44873962-9EC9-F84A-8545-52E460C38C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0"/>
            <a:ext cx="5143500" cy="6858000"/>
          </a:xfrm>
          <a:prstGeom prst="rect">
            <a:avLst/>
          </a:prstGeom>
        </p:spPr>
      </p:pic>
      <p:sp>
        <p:nvSpPr>
          <p:cNvPr id="2" name="Title 1"/>
          <p:cNvSpPr>
            <a:spLocks noGrp="1"/>
          </p:cNvSpPr>
          <p:nvPr>
            <p:ph type="title"/>
          </p:nvPr>
        </p:nvSpPr>
        <p:spPr>
          <a:xfrm>
            <a:off x="540000" y="2160000"/>
            <a:ext cx="8064000" cy="2098800"/>
          </a:xfrm>
        </p:spPr>
        <p:txBody>
          <a:bodyPr anchor="b">
            <a:normAutofit/>
          </a:bodyPr>
          <a:lstStyle>
            <a:lvl1pPr algn="l">
              <a:defRPr sz="4388" cap="none" baseline="0">
                <a:solidFill>
                  <a:srgbClr val="0B2340"/>
                </a:solidFill>
              </a:defRPr>
            </a:lvl1pPr>
          </a:lstStyle>
          <a:p>
            <a:r>
              <a:rPr lang="nb-NO"/>
              <a:t>Klikk for å redigere tittelstil</a:t>
            </a:r>
            <a:endParaRPr lang="en-US"/>
          </a:p>
        </p:txBody>
      </p:sp>
      <p:sp>
        <p:nvSpPr>
          <p:cNvPr id="3" name="Text Placeholder 2"/>
          <p:cNvSpPr>
            <a:spLocks noGrp="1"/>
          </p:cNvSpPr>
          <p:nvPr>
            <p:ph type="body" idx="1"/>
          </p:nvPr>
        </p:nvSpPr>
        <p:spPr>
          <a:xfrm>
            <a:off x="540000" y="4320000"/>
            <a:ext cx="8064000" cy="1144800"/>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Klikk for å redigere tekststiler i malen</a:t>
            </a:r>
          </a:p>
        </p:txBody>
      </p:sp>
      <p:sp>
        <p:nvSpPr>
          <p:cNvPr id="11" name="Footer Placeholder 4">
            <a:extLst>
              <a:ext uri="{FF2B5EF4-FFF2-40B4-BE49-F238E27FC236}">
                <a16:creationId xmlns:a16="http://schemas.microsoft.com/office/drawing/2014/main" id="{CC0D1441-1C3F-4846-B052-FA837EFA84E4}"/>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bg1"/>
                </a:solidFill>
                <a:latin typeface="+mn-lt"/>
              </a:defRPr>
            </a:lvl1pPr>
          </a:lstStyle>
          <a:p>
            <a:endParaRPr lang="en-US"/>
          </a:p>
        </p:txBody>
      </p:sp>
      <p:sp>
        <p:nvSpPr>
          <p:cNvPr id="12" name="Slide Number Placeholder 5">
            <a:extLst>
              <a:ext uri="{FF2B5EF4-FFF2-40B4-BE49-F238E27FC236}">
                <a16:creationId xmlns:a16="http://schemas.microsoft.com/office/drawing/2014/main" id="{ED6C10C8-5AF9-374D-9189-A31B7E925087}"/>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bg1"/>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946639" y="1811338"/>
            <a:ext cx="3601916"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89231" y="1811338"/>
            <a:ext cx="3601916"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66F7D3C7-C6FE-40C5-AB2A-6607BD97A4D4}" type="slidenum">
              <a:rPr lang="nb-NO"/>
              <a:pPr/>
              <a:t>‹#›</a:t>
            </a:fld>
            <a:endParaRPr lang="nb-NO"/>
          </a:p>
        </p:txBody>
      </p:sp>
    </p:spTree>
    <p:extLst>
      <p:ext uri="{BB962C8B-B14F-4D97-AF65-F5344CB8AC3E}">
        <p14:creationId xmlns:p14="http://schemas.microsoft.com/office/powerpoint/2010/main" val="1120850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rgbClr val="40B6E5"/>
        </a:solid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50737742-5E0E-4442-AB83-98AC270258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3143251" y="857251"/>
            <a:ext cx="6858000" cy="5143500"/>
          </a:xfrm>
          <a:prstGeom prst="rect">
            <a:avLst/>
          </a:prstGeom>
        </p:spPr>
      </p:pic>
      <p:sp>
        <p:nvSpPr>
          <p:cNvPr id="2" name="Title 1"/>
          <p:cNvSpPr>
            <a:spLocks noGrp="1"/>
          </p:cNvSpPr>
          <p:nvPr>
            <p:ph type="title"/>
          </p:nvPr>
        </p:nvSpPr>
        <p:spPr>
          <a:xfrm>
            <a:off x="540000" y="2160000"/>
            <a:ext cx="8064000" cy="2098800"/>
          </a:xfrm>
        </p:spPr>
        <p:txBody>
          <a:bodyPr anchor="b">
            <a:normAutofit/>
          </a:bodyPr>
          <a:lstStyle>
            <a:lvl1pPr algn="l">
              <a:defRPr sz="4388" cap="none" baseline="0">
                <a:solidFill>
                  <a:srgbClr val="0B2340"/>
                </a:solidFill>
              </a:defRPr>
            </a:lvl1pPr>
          </a:lstStyle>
          <a:p>
            <a:r>
              <a:rPr lang="nb-NO"/>
              <a:t>Klikk for å redigere tittelstil</a:t>
            </a:r>
            <a:endParaRPr lang="en-US"/>
          </a:p>
        </p:txBody>
      </p:sp>
      <p:sp>
        <p:nvSpPr>
          <p:cNvPr id="3" name="Text Placeholder 2"/>
          <p:cNvSpPr>
            <a:spLocks noGrp="1"/>
          </p:cNvSpPr>
          <p:nvPr>
            <p:ph type="body" idx="1"/>
          </p:nvPr>
        </p:nvSpPr>
        <p:spPr>
          <a:xfrm>
            <a:off x="540000" y="4320000"/>
            <a:ext cx="8064000" cy="1144800"/>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Klikk for å redigere tekststiler i malen</a:t>
            </a:r>
          </a:p>
        </p:txBody>
      </p:sp>
      <p:sp>
        <p:nvSpPr>
          <p:cNvPr id="13" name="Footer Placeholder 4">
            <a:extLst>
              <a:ext uri="{FF2B5EF4-FFF2-40B4-BE49-F238E27FC236}">
                <a16:creationId xmlns:a16="http://schemas.microsoft.com/office/drawing/2014/main" id="{9C1730F5-6A46-DD4F-A5A3-77F0C5CC159F}"/>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bg1"/>
                </a:solidFill>
                <a:latin typeface="+mn-lt"/>
              </a:defRPr>
            </a:lvl1pPr>
          </a:lstStyle>
          <a:p>
            <a:endParaRPr lang="en-US"/>
          </a:p>
        </p:txBody>
      </p:sp>
      <p:sp>
        <p:nvSpPr>
          <p:cNvPr id="14" name="Slide Number Placeholder 5">
            <a:extLst>
              <a:ext uri="{FF2B5EF4-FFF2-40B4-BE49-F238E27FC236}">
                <a16:creationId xmlns:a16="http://schemas.microsoft.com/office/drawing/2014/main" id="{E762BB90-38DC-8C40-9E66-45DF641D9E85}"/>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bg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3810094147"/>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11" name="Content Placeholder 2">
            <a:extLst>
              <a:ext uri="{FF2B5EF4-FFF2-40B4-BE49-F238E27FC236}">
                <a16:creationId xmlns:a16="http://schemas.microsoft.com/office/drawing/2014/main" id="{F1AD8C71-E770-A045-99A3-717D5F8E2B39}"/>
              </a:ext>
            </a:extLst>
          </p:cNvPr>
          <p:cNvSpPr>
            <a:spLocks noGrp="1"/>
          </p:cNvSpPr>
          <p:nvPr>
            <p:ph sz="half" idx="1"/>
          </p:nvPr>
        </p:nvSpPr>
        <p:spPr>
          <a:xfrm>
            <a:off x="540001" y="1897629"/>
            <a:ext cx="3824540"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04E5338D-2AC0-284F-A42C-5F2688864BA2}"/>
              </a:ext>
            </a:extLst>
          </p:cNvPr>
          <p:cNvSpPr>
            <a:spLocks noGrp="1"/>
          </p:cNvSpPr>
          <p:nvPr>
            <p:ph sz="half" idx="11"/>
          </p:nvPr>
        </p:nvSpPr>
        <p:spPr>
          <a:xfrm>
            <a:off x="4779461" y="1897629"/>
            <a:ext cx="3824540"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Footer Placeholder 4">
            <a:extLst>
              <a:ext uri="{FF2B5EF4-FFF2-40B4-BE49-F238E27FC236}">
                <a16:creationId xmlns:a16="http://schemas.microsoft.com/office/drawing/2014/main" id="{85899006-9F05-7340-9193-1A107C5318DB}"/>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9" name="Slide Number Placeholder 5">
            <a:extLst>
              <a:ext uri="{FF2B5EF4-FFF2-40B4-BE49-F238E27FC236}">
                <a16:creationId xmlns:a16="http://schemas.microsoft.com/office/drawing/2014/main" id="{6DAEEFC2-22DA-9943-8E46-478109FFB940}"/>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rgbClr val="051B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blu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3" name="Content Placeholder 2"/>
          <p:cNvSpPr>
            <a:spLocks noGrp="1"/>
          </p:cNvSpPr>
          <p:nvPr>
            <p:ph sz="half" idx="1"/>
          </p:nvPr>
        </p:nvSpPr>
        <p:spPr>
          <a:xfrm>
            <a:off x="540001" y="1897629"/>
            <a:ext cx="3824540"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D682276E-8466-F144-8405-4E335D2D4819}"/>
              </a:ext>
            </a:extLst>
          </p:cNvPr>
          <p:cNvSpPr>
            <a:spLocks noGrp="1"/>
          </p:cNvSpPr>
          <p:nvPr>
            <p:ph sz="half" idx="11"/>
          </p:nvPr>
        </p:nvSpPr>
        <p:spPr>
          <a:xfrm>
            <a:off x="4779461" y="1897629"/>
            <a:ext cx="3824540"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Footer Placeholder 4">
            <a:extLst>
              <a:ext uri="{FF2B5EF4-FFF2-40B4-BE49-F238E27FC236}">
                <a16:creationId xmlns:a16="http://schemas.microsoft.com/office/drawing/2014/main" id="{62FB82A7-A973-6D4D-A2B3-F6F07D762B79}"/>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1" name="Slide Number Placeholder 5">
            <a:extLst>
              <a:ext uri="{FF2B5EF4-FFF2-40B4-BE49-F238E27FC236}">
                <a16:creationId xmlns:a16="http://schemas.microsoft.com/office/drawing/2014/main" id="{5384ED65-B2EF-204D-BD7D-F09FB5DD4E1A}"/>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2302951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0" y="1897628"/>
            <a:ext cx="3821688"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4" name="Content Placeholder 3"/>
          <p:cNvSpPr>
            <a:spLocks noGrp="1"/>
          </p:cNvSpPr>
          <p:nvPr>
            <p:ph sz="half" idx="2"/>
          </p:nvPr>
        </p:nvSpPr>
        <p:spPr>
          <a:xfrm>
            <a:off x="540000" y="2861971"/>
            <a:ext cx="3821688"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Text Placeholder 2">
            <a:extLst>
              <a:ext uri="{FF2B5EF4-FFF2-40B4-BE49-F238E27FC236}">
                <a16:creationId xmlns:a16="http://schemas.microsoft.com/office/drawing/2014/main" id="{349D30DE-E986-EE4D-AAE3-C9B007ABE63C}"/>
              </a:ext>
            </a:extLst>
          </p:cNvPr>
          <p:cNvSpPr>
            <a:spLocks noGrp="1"/>
          </p:cNvSpPr>
          <p:nvPr>
            <p:ph type="body" idx="12"/>
          </p:nvPr>
        </p:nvSpPr>
        <p:spPr>
          <a:xfrm>
            <a:off x="4782314" y="1897628"/>
            <a:ext cx="3821688"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13" name="Content Placeholder 3">
            <a:extLst>
              <a:ext uri="{FF2B5EF4-FFF2-40B4-BE49-F238E27FC236}">
                <a16:creationId xmlns:a16="http://schemas.microsoft.com/office/drawing/2014/main" id="{875F5CF7-14AF-1B4B-BB9D-424BBDA61728}"/>
              </a:ext>
            </a:extLst>
          </p:cNvPr>
          <p:cNvSpPr>
            <a:spLocks noGrp="1"/>
          </p:cNvSpPr>
          <p:nvPr>
            <p:ph sz="half" idx="13"/>
          </p:nvPr>
        </p:nvSpPr>
        <p:spPr>
          <a:xfrm>
            <a:off x="4782314" y="2861971"/>
            <a:ext cx="3821688"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5AC22AE6-C670-CF40-A001-3A4BD1EBA663}"/>
              </a:ext>
            </a:extLst>
          </p:cNvPr>
          <p:cNvSpPr>
            <a:spLocks noGrp="1"/>
          </p:cNvSpPr>
          <p:nvPr>
            <p:ph type="title"/>
          </p:nvPr>
        </p:nvSpPr>
        <p:spPr>
          <a:xfrm>
            <a:off x="540000" y="587483"/>
            <a:ext cx="8064000" cy="1192161"/>
          </a:xfrm>
        </p:spPr>
        <p:txBody>
          <a:bodyPr/>
          <a:lstStyle>
            <a:lvl1pPr>
              <a:defRPr>
                <a:solidFill>
                  <a:srgbClr val="0B2340"/>
                </a:solidFill>
              </a:defRPr>
            </a:lvl1pPr>
          </a:lstStyle>
          <a:p>
            <a:r>
              <a:rPr lang="nb-NO"/>
              <a:t>Klikk for å redigere tittelstil</a:t>
            </a:r>
            <a:endParaRPr lang="en-US"/>
          </a:p>
        </p:txBody>
      </p:sp>
      <p:sp>
        <p:nvSpPr>
          <p:cNvPr id="10" name="Footer Placeholder 4">
            <a:extLst>
              <a:ext uri="{FF2B5EF4-FFF2-40B4-BE49-F238E27FC236}">
                <a16:creationId xmlns:a16="http://schemas.microsoft.com/office/drawing/2014/main" id="{CE3198C4-F73D-2349-8443-10FFE65AD1AF}"/>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rgbClr val="051C2C"/>
                </a:solidFill>
                <a:latin typeface="+mn-lt"/>
              </a:defRPr>
            </a:lvl1pPr>
          </a:lstStyle>
          <a:p>
            <a:endParaRPr lang="en-US"/>
          </a:p>
        </p:txBody>
      </p:sp>
      <p:sp>
        <p:nvSpPr>
          <p:cNvPr id="11" name="Slide Number Placeholder 5">
            <a:extLst>
              <a:ext uri="{FF2B5EF4-FFF2-40B4-BE49-F238E27FC236}">
                <a16:creationId xmlns:a16="http://schemas.microsoft.com/office/drawing/2014/main" id="{DB3774A1-C96D-0A4D-B8E0-A9FF7F697AE2}"/>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rgbClr val="051C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blue">
    <p:bg>
      <p:bgPr>
        <a:solidFill>
          <a:srgbClr val="40B6E5"/>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9CB87F1-048B-9F44-8DFB-DB058F55C298}"/>
              </a:ext>
            </a:extLst>
          </p:cNvPr>
          <p:cNvSpPr>
            <a:spLocks noGrp="1"/>
          </p:cNvSpPr>
          <p:nvPr>
            <p:ph type="body" idx="1"/>
          </p:nvPr>
        </p:nvSpPr>
        <p:spPr>
          <a:xfrm>
            <a:off x="540000" y="1897628"/>
            <a:ext cx="3821688"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14" name="Content Placeholder 3">
            <a:extLst>
              <a:ext uri="{FF2B5EF4-FFF2-40B4-BE49-F238E27FC236}">
                <a16:creationId xmlns:a16="http://schemas.microsoft.com/office/drawing/2014/main" id="{BA01C341-B20F-CF42-B9F1-9FBFE9DD79B3}"/>
              </a:ext>
            </a:extLst>
          </p:cNvPr>
          <p:cNvSpPr>
            <a:spLocks noGrp="1"/>
          </p:cNvSpPr>
          <p:nvPr>
            <p:ph sz="half" idx="2"/>
          </p:nvPr>
        </p:nvSpPr>
        <p:spPr>
          <a:xfrm>
            <a:off x="540000" y="2861971"/>
            <a:ext cx="3821688"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2">
            <a:extLst>
              <a:ext uri="{FF2B5EF4-FFF2-40B4-BE49-F238E27FC236}">
                <a16:creationId xmlns:a16="http://schemas.microsoft.com/office/drawing/2014/main" id="{8502F8AB-8D12-AC43-8A33-3BDEB8191B7A}"/>
              </a:ext>
            </a:extLst>
          </p:cNvPr>
          <p:cNvSpPr>
            <a:spLocks noGrp="1"/>
          </p:cNvSpPr>
          <p:nvPr>
            <p:ph type="body" idx="12"/>
          </p:nvPr>
        </p:nvSpPr>
        <p:spPr>
          <a:xfrm>
            <a:off x="4782314" y="1897628"/>
            <a:ext cx="3821688"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16" name="Content Placeholder 3">
            <a:extLst>
              <a:ext uri="{FF2B5EF4-FFF2-40B4-BE49-F238E27FC236}">
                <a16:creationId xmlns:a16="http://schemas.microsoft.com/office/drawing/2014/main" id="{476130BC-EC10-6742-BC70-C44E8B18EB6E}"/>
              </a:ext>
            </a:extLst>
          </p:cNvPr>
          <p:cNvSpPr>
            <a:spLocks noGrp="1"/>
          </p:cNvSpPr>
          <p:nvPr>
            <p:ph sz="half" idx="13"/>
          </p:nvPr>
        </p:nvSpPr>
        <p:spPr>
          <a:xfrm>
            <a:off x="4782314" y="2861971"/>
            <a:ext cx="3821688"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CC0358DF-C308-7E4A-92A3-CCF4BBBEB552}"/>
              </a:ext>
            </a:extLst>
          </p:cNvPr>
          <p:cNvSpPr>
            <a:spLocks noGrp="1"/>
          </p:cNvSpPr>
          <p:nvPr>
            <p:ph type="title"/>
          </p:nvPr>
        </p:nvSpPr>
        <p:spPr>
          <a:xfrm>
            <a:off x="540000" y="587483"/>
            <a:ext cx="8064000" cy="1192161"/>
          </a:xfrm>
        </p:spPr>
        <p:txBody>
          <a:bodyPr/>
          <a:lstStyle>
            <a:lvl1pPr>
              <a:defRPr>
                <a:solidFill>
                  <a:srgbClr val="0B2340"/>
                </a:solidFill>
              </a:defRPr>
            </a:lvl1pPr>
          </a:lstStyle>
          <a:p>
            <a:r>
              <a:rPr lang="nb-NO"/>
              <a:t>Klikk for å redigere tittelstil</a:t>
            </a:r>
            <a:endParaRPr lang="en-US"/>
          </a:p>
        </p:txBody>
      </p:sp>
      <p:sp>
        <p:nvSpPr>
          <p:cNvPr id="10" name="Footer Placeholder 4">
            <a:extLst>
              <a:ext uri="{FF2B5EF4-FFF2-40B4-BE49-F238E27FC236}">
                <a16:creationId xmlns:a16="http://schemas.microsoft.com/office/drawing/2014/main" id="{83A0791A-35C9-284F-B9EE-D0406691E639}"/>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3" name="Slide Number Placeholder 5">
            <a:extLst>
              <a:ext uri="{FF2B5EF4-FFF2-40B4-BE49-F238E27FC236}">
                <a16:creationId xmlns:a16="http://schemas.microsoft.com/office/drawing/2014/main" id="{1FBD14B2-5AB7-D946-B0CC-15A31B121409}"/>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521511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6" name="Footer Placeholder 4">
            <a:extLst>
              <a:ext uri="{FF2B5EF4-FFF2-40B4-BE49-F238E27FC236}">
                <a16:creationId xmlns:a16="http://schemas.microsoft.com/office/drawing/2014/main" id="{5515062D-EB2B-1A46-8E61-97FDC40453AD}"/>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rgbClr val="051C2C"/>
                </a:solidFill>
                <a:latin typeface="+mn-lt"/>
              </a:defRPr>
            </a:lvl1pPr>
          </a:lstStyle>
          <a:p>
            <a:endParaRPr lang="en-US"/>
          </a:p>
        </p:txBody>
      </p:sp>
      <p:sp>
        <p:nvSpPr>
          <p:cNvPr id="7" name="Slide Number Placeholder 5">
            <a:extLst>
              <a:ext uri="{FF2B5EF4-FFF2-40B4-BE49-F238E27FC236}">
                <a16:creationId xmlns:a16="http://schemas.microsoft.com/office/drawing/2014/main" id="{CBD3FA6C-C597-B842-8DC1-F51B63C18E3A}"/>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rgbClr val="051C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AA106-1952-B44D-8022-4C711A342AAA}"/>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rgbClr val="051C2C"/>
                </a:solidFill>
                <a:latin typeface="+mn-lt"/>
              </a:defRPr>
            </a:lvl1pPr>
          </a:lstStyle>
          <a:p>
            <a:endParaRPr lang="en-US"/>
          </a:p>
        </p:txBody>
      </p:sp>
      <p:sp>
        <p:nvSpPr>
          <p:cNvPr id="6" name="Slide Number Placeholder 5">
            <a:extLst>
              <a:ext uri="{FF2B5EF4-FFF2-40B4-BE49-F238E27FC236}">
                <a16:creationId xmlns:a16="http://schemas.microsoft.com/office/drawing/2014/main" id="{0589BB55-FAD1-454E-9D30-8F06E8B14C65}"/>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rgbClr val="051C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hold med tekst">
    <p:spTree>
      <p:nvGrpSpPr>
        <p:cNvPr id="1" name=""/>
        <p:cNvGrpSpPr/>
        <p:nvPr/>
      </p:nvGrpSpPr>
      <p:grpSpPr>
        <a:xfrm>
          <a:off x="0" y="0"/>
          <a:ext cx="0" cy="0"/>
          <a:chOff x="0" y="0"/>
          <a:chExt cx="0" cy="0"/>
        </a:xfrm>
      </p:grpSpPr>
      <p:sp>
        <p:nvSpPr>
          <p:cNvPr id="8" name="Rectangle 7" title="Background Shape"/>
          <p:cNvSpPr/>
          <p:nvPr/>
        </p:nvSpPr>
        <p:spPr>
          <a:xfrm>
            <a:off x="0" y="376"/>
            <a:ext cx="9144000" cy="6857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6" y="685800"/>
            <a:ext cx="2891791" cy="2157884"/>
          </a:xfrm>
        </p:spPr>
        <p:txBody>
          <a:bodyPr anchor="t">
            <a:noAutofit/>
          </a:bodyPr>
          <a:lstStyle>
            <a:lvl1pPr>
              <a:lnSpc>
                <a:spcPct val="84000"/>
              </a:lnSpc>
              <a:defRPr sz="3900" baseline="0">
                <a:solidFill>
                  <a:srgbClr val="0B2340"/>
                </a:solidFill>
              </a:defRPr>
            </a:lvl1pPr>
          </a:lstStyle>
          <a:p>
            <a:r>
              <a:rPr lang="nb-NO"/>
              <a:t>Klikk for å redigere tittelstil</a:t>
            </a:r>
            <a:endParaRPr lang="en-US"/>
          </a:p>
        </p:txBody>
      </p:sp>
      <p:sp>
        <p:nvSpPr>
          <p:cNvPr id="4" name="Text Placeholder 3"/>
          <p:cNvSpPr>
            <a:spLocks noGrp="1"/>
          </p:cNvSpPr>
          <p:nvPr>
            <p:ph type="body" sz="half" idx="2"/>
          </p:nvPr>
        </p:nvSpPr>
        <p:spPr>
          <a:xfrm>
            <a:off x="542926" y="2856344"/>
            <a:ext cx="2891791" cy="3011056"/>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17" name="Content Placeholder 16">
            <a:extLst>
              <a:ext uri="{FF2B5EF4-FFF2-40B4-BE49-F238E27FC236}">
                <a16:creationId xmlns:a16="http://schemas.microsoft.com/office/drawing/2014/main" id="{85794981-6A42-7A40-B411-5DD5C61FB870}"/>
              </a:ext>
            </a:extLst>
          </p:cNvPr>
          <p:cNvSpPr>
            <a:spLocks noGrp="1"/>
          </p:cNvSpPr>
          <p:nvPr>
            <p:ph sz="quarter" idx="10"/>
          </p:nvPr>
        </p:nvSpPr>
        <p:spPr>
          <a:xfrm>
            <a:off x="4000368" y="0"/>
            <a:ext cx="5143632"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61"/>
                  <a:pt x="-113404" y="2317993"/>
                  <a:pt x="41006" y="0"/>
                </a:cubicBezTo>
                <a:close/>
              </a:path>
            </a:pathLst>
          </a:custGeom>
          <a:solidFill>
            <a:srgbClr val="F1F3F2"/>
          </a:solidFill>
        </p:spPr>
        <p:txBody>
          <a:bodyPr wrap="square">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Footer Placeholder 4">
            <a:extLst>
              <a:ext uri="{FF2B5EF4-FFF2-40B4-BE49-F238E27FC236}">
                <a16:creationId xmlns:a16="http://schemas.microsoft.com/office/drawing/2014/main" id="{30EB7F51-7FE2-9A4A-8789-A9A05BEE1734}"/>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0" name="Slide Number Placeholder 5">
            <a:extLst>
              <a:ext uri="{FF2B5EF4-FFF2-40B4-BE49-F238E27FC236}">
                <a16:creationId xmlns:a16="http://schemas.microsoft.com/office/drawing/2014/main" id="{CF2203FF-B7F0-BB42-98C6-64D2B422B9DF}"/>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lde med tekst">
    <p:spTree>
      <p:nvGrpSpPr>
        <p:cNvPr id="1" name=""/>
        <p:cNvGrpSpPr/>
        <p:nvPr/>
      </p:nvGrpSpPr>
      <p:grpSpPr>
        <a:xfrm>
          <a:off x="0" y="0"/>
          <a:ext cx="0" cy="0"/>
          <a:chOff x="0" y="0"/>
          <a:chExt cx="0" cy="0"/>
        </a:xfrm>
      </p:grpSpPr>
      <p:sp>
        <p:nvSpPr>
          <p:cNvPr id="8" name="Rectangle 7" title="Background Shape"/>
          <p:cNvSpPr/>
          <p:nvPr userDrawn="1"/>
        </p:nvSpPr>
        <p:spPr>
          <a:xfrm>
            <a:off x="0" y="376"/>
            <a:ext cx="9144000" cy="6857624"/>
          </a:xfrm>
          <a:prstGeom prst="rect">
            <a:avLst/>
          </a:prstGeom>
          <a:solidFill>
            <a:srgbClr val="40B6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6" y="685800"/>
            <a:ext cx="2891791" cy="2157884"/>
          </a:xfrm>
        </p:spPr>
        <p:txBody>
          <a:bodyPr anchor="t">
            <a:normAutofit/>
          </a:bodyPr>
          <a:lstStyle>
            <a:lvl1pPr>
              <a:lnSpc>
                <a:spcPct val="84000"/>
              </a:lnSpc>
              <a:defRPr sz="3900" baseline="0">
                <a:solidFill>
                  <a:srgbClr val="0B2340"/>
                </a:solidFill>
              </a:defRPr>
            </a:lvl1pPr>
          </a:lstStyle>
          <a:p>
            <a:r>
              <a:rPr lang="nb-NO"/>
              <a:t>Klikk for å redigere tittelstil</a:t>
            </a:r>
            <a:endParaRPr lang="en-US"/>
          </a:p>
        </p:txBody>
      </p:sp>
      <p:sp>
        <p:nvSpPr>
          <p:cNvPr id="4" name="Text Placeholder 3"/>
          <p:cNvSpPr>
            <a:spLocks noGrp="1"/>
          </p:cNvSpPr>
          <p:nvPr>
            <p:ph type="body" sz="half" idx="2"/>
          </p:nvPr>
        </p:nvSpPr>
        <p:spPr>
          <a:xfrm>
            <a:off x="542926" y="2855968"/>
            <a:ext cx="2891791" cy="3011432"/>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9" name="Picture Placeholder 8">
            <a:extLst>
              <a:ext uri="{FF2B5EF4-FFF2-40B4-BE49-F238E27FC236}">
                <a16:creationId xmlns:a16="http://schemas.microsoft.com/office/drawing/2014/main" id="{5250B8CD-3984-8343-859B-A3C28770C062}"/>
              </a:ext>
            </a:extLst>
          </p:cNvPr>
          <p:cNvSpPr>
            <a:spLocks noGrp="1"/>
          </p:cNvSpPr>
          <p:nvPr>
            <p:ph type="pic" sz="quarter" idx="11"/>
          </p:nvPr>
        </p:nvSpPr>
        <p:spPr>
          <a:xfrm>
            <a:off x="4000368" y="0"/>
            <a:ext cx="5143632"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solidFill>
            <a:srgbClr val="F1F3F2"/>
          </a:solidFill>
        </p:spPr>
        <p:txBody>
          <a:bodyPr wrap="square">
            <a:noAutofit/>
          </a:bodyPr>
          <a:lstStyle>
            <a:lvl1pPr>
              <a:defRPr>
                <a:solidFill>
                  <a:srgbClr val="051C2C"/>
                </a:solidFill>
              </a:defRPr>
            </a:lvl1pPr>
          </a:lstStyle>
          <a:p>
            <a:r>
              <a:rPr lang="nb-NO"/>
              <a:t>Klikk på ikonet for å legge til et bilde</a:t>
            </a:r>
          </a:p>
        </p:txBody>
      </p:sp>
      <p:sp>
        <p:nvSpPr>
          <p:cNvPr id="7" name="Footer Placeholder 4">
            <a:extLst>
              <a:ext uri="{FF2B5EF4-FFF2-40B4-BE49-F238E27FC236}">
                <a16:creationId xmlns:a16="http://schemas.microsoft.com/office/drawing/2014/main" id="{0FC792AA-2F97-224E-86C9-060E5B354D38}"/>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1" name="Slide Number Placeholder 5">
            <a:extLst>
              <a:ext uri="{FF2B5EF4-FFF2-40B4-BE49-F238E27FC236}">
                <a16:creationId xmlns:a16="http://schemas.microsoft.com/office/drawing/2014/main" id="{284303D1-45AD-8A40-84B2-FE23EC82D95A}"/>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arge picture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9144000" cy="6857624"/>
          </a:xfrm>
          <a:prstGeom prst="rect">
            <a:avLst/>
          </a:prstGeom>
          <a:solidFill>
            <a:srgbClr val="40B6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p:nvPr>
        </p:nvSpPr>
        <p:spPr>
          <a:xfrm>
            <a:off x="542926" y="5097519"/>
            <a:ext cx="8058151" cy="769883"/>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19" name="Picture Placeholder 18">
            <a:extLst>
              <a:ext uri="{FF2B5EF4-FFF2-40B4-BE49-F238E27FC236}">
                <a16:creationId xmlns:a16="http://schemas.microsoft.com/office/drawing/2014/main" id="{D78FF0E8-3F29-5249-AA8D-886B09314836}"/>
              </a:ext>
            </a:extLst>
          </p:cNvPr>
          <p:cNvSpPr>
            <a:spLocks noGrp="1"/>
          </p:cNvSpPr>
          <p:nvPr>
            <p:ph type="pic" sz="quarter" idx="11"/>
          </p:nvPr>
        </p:nvSpPr>
        <p:spPr>
          <a:xfrm>
            <a:off x="0" y="3"/>
            <a:ext cx="9144000" cy="4671929"/>
          </a:xfrm>
          <a:custGeom>
            <a:avLst/>
            <a:gdLst>
              <a:gd name="connsiteX0" fmla="*/ 0 w 12192000"/>
              <a:gd name="connsiteY0" fmla="*/ 0 h 4671929"/>
              <a:gd name="connsiteX1" fmla="*/ 12192000 w 12192000"/>
              <a:gd name="connsiteY1" fmla="*/ 0 h 4671929"/>
              <a:gd name="connsiteX2" fmla="*/ 12192000 w 12192000"/>
              <a:gd name="connsiteY2" fmla="*/ 3524229 h 4671929"/>
              <a:gd name="connsiteX3" fmla="*/ 0 w 12192000"/>
              <a:gd name="connsiteY3" fmla="*/ 4583706 h 4671929"/>
            </a:gdLst>
            <a:ahLst/>
            <a:cxnLst>
              <a:cxn ang="0">
                <a:pos x="connsiteX0" y="connsiteY0"/>
              </a:cxn>
              <a:cxn ang="0">
                <a:pos x="connsiteX1" y="connsiteY1"/>
              </a:cxn>
              <a:cxn ang="0">
                <a:pos x="connsiteX2" y="connsiteY2"/>
              </a:cxn>
              <a:cxn ang="0">
                <a:pos x="connsiteX3" y="connsiteY3"/>
              </a:cxn>
            </a:cxnLst>
            <a:rect l="l" t="t" r="r" b="b"/>
            <a:pathLst>
              <a:path w="12192000" h="4671929">
                <a:moveTo>
                  <a:pt x="0" y="0"/>
                </a:moveTo>
                <a:lnTo>
                  <a:pt x="12192000" y="0"/>
                </a:lnTo>
                <a:lnTo>
                  <a:pt x="12192000" y="3524229"/>
                </a:lnTo>
                <a:cubicBezTo>
                  <a:pt x="8206174" y="4498243"/>
                  <a:pt x="4094327" y="4855560"/>
                  <a:pt x="0" y="4583706"/>
                </a:cubicBezTo>
                <a:close/>
              </a:path>
            </a:pathLst>
          </a:custGeom>
          <a:solidFill>
            <a:srgbClr val="F1F3F2"/>
          </a:solidFill>
        </p:spPr>
        <p:txBody>
          <a:bodyPr wrap="square">
            <a:noAutofit/>
          </a:bodyPr>
          <a:lstStyle/>
          <a:p>
            <a:r>
              <a:rPr lang="nb-NO"/>
              <a:t>Klikk på ikonet for å legge til et bilde</a:t>
            </a:r>
          </a:p>
        </p:txBody>
      </p:sp>
      <p:sp>
        <p:nvSpPr>
          <p:cNvPr id="7" name="Footer Placeholder 4">
            <a:extLst>
              <a:ext uri="{FF2B5EF4-FFF2-40B4-BE49-F238E27FC236}">
                <a16:creationId xmlns:a16="http://schemas.microsoft.com/office/drawing/2014/main" id="{3939B030-5787-DE4D-8848-B396B29DC4C1}"/>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1" name="Slide Number Placeholder 5">
            <a:extLst>
              <a:ext uri="{FF2B5EF4-FFF2-40B4-BE49-F238E27FC236}">
                <a16:creationId xmlns:a16="http://schemas.microsoft.com/office/drawing/2014/main" id="{033D29E7-CCA5-9545-A159-2626DB7554CF}"/>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399560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1D90B4B1-D670-4DD7-A089-F5FDC94C7CA7}" type="slidenum">
              <a:rPr lang="nb-NO"/>
              <a:pPr/>
              <a:t>‹#›</a:t>
            </a:fld>
            <a:endParaRPr lang="nb-NO"/>
          </a:p>
        </p:txBody>
      </p:sp>
    </p:spTree>
    <p:extLst>
      <p:ext uri="{BB962C8B-B14F-4D97-AF65-F5344CB8AC3E}">
        <p14:creationId xmlns:p14="http://schemas.microsoft.com/office/powerpoint/2010/main" val="2995623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aption">
    <p:bg>
      <p:bgPr>
        <a:solidFill>
          <a:srgbClr val="40B6E5"/>
        </a:solidFill>
        <a:effectLst/>
      </p:bgPr>
    </p:bg>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86F4BE9F-E895-214F-ABA2-2D8E3BD4CC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4000501" y="0"/>
            <a:ext cx="5143500" cy="6858000"/>
          </a:xfrm>
          <a:prstGeom prst="rect">
            <a:avLst/>
          </a:prstGeom>
        </p:spPr>
      </p:pic>
      <p:sp>
        <p:nvSpPr>
          <p:cNvPr id="9" name="Text Placeholder 2">
            <a:extLst>
              <a:ext uri="{FF2B5EF4-FFF2-40B4-BE49-F238E27FC236}">
                <a16:creationId xmlns:a16="http://schemas.microsoft.com/office/drawing/2014/main" id="{5A6F9991-8A0E-B545-A8AA-F8539C877B76}"/>
              </a:ext>
            </a:extLst>
          </p:cNvPr>
          <p:cNvSpPr>
            <a:spLocks noGrp="1"/>
          </p:cNvSpPr>
          <p:nvPr>
            <p:ph type="body" idx="1"/>
          </p:nvPr>
        </p:nvSpPr>
        <p:spPr>
          <a:xfrm>
            <a:off x="540000" y="685800"/>
            <a:ext cx="8064000" cy="5181600"/>
          </a:xfrm>
        </p:spPr>
        <p:txBody>
          <a:bodyPr anchor="ctr">
            <a:noAutofit/>
          </a:bodyPr>
          <a:lstStyle>
            <a:lvl1pPr marL="0" indent="0">
              <a:lnSpc>
                <a:spcPct val="84000"/>
              </a:lnSpc>
              <a:spcBef>
                <a:spcPts val="0"/>
              </a:spcBef>
              <a:spcAft>
                <a:spcPts val="0"/>
              </a:spcAft>
              <a:buNone/>
              <a:defRPr sz="4388"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6" name="Footer Placeholder 4">
            <a:extLst>
              <a:ext uri="{FF2B5EF4-FFF2-40B4-BE49-F238E27FC236}">
                <a16:creationId xmlns:a16="http://schemas.microsoft.com/office/drawing/2014/main" id="{BF095EBB-78BE-D542-A7F4-FCE0FC67FBA5}"/>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7" name="Slide Number Placeholder 5">
            <a:extLst>
              <a:ext uri="{FF2B5EF4-FFF2-40B4-BE49-F238E27FC236}">
                <a16:creationId xmlns:a16="http://schemas.microsoft.com/office/drawing/2014/main" id="{570B84E9-5C5B-5940-B31B-CFC845005217}"/>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1992672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lstStyle>
            <a:lvl1pPr algn="ctr">
              <a:defRPr sz="4875"/>
            </a:lvl1pPr>
          </a:lstStyle>
          <a:p>
            <a:r>
              <a:rPr lang="nb-NO"/>
              <a:t>Klikk for å redigere tittelstil</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a:p>
        </p:txBody>
      </p:sp>
      <p:sp>
        <p:nvSpPr>
          <p:cNvPr id="4" name="Slide Number Placeholder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2AF4B4F-1A5A-453E-9CC6-32FCA9927503}" type="slidenum">
              <a:rPr lang="nb-NO"/>
              <a:pPr>
                <a:defRPr/>
              </a:pPr>
              <a:t>‹#›</a:t>
            </a:fld>
            <a:endParaRPr lang="nb-NO"/>
          </a:p>
        </p:txBody>
      </p:sp>
    </p:spTree>
    <p:extLst>
      <p:ext uri="{BB962C8B-B14F-4D97-AF65-F5344CB8AC3E}">
        <p14:creationId xmlns:p14="http://schemas.microsoft.com/office/powerpoint/2010/main" val="3380242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2_Tittellysbilde">
    <p:bg>
      <p:bgPr>
        <a:solidFill>
          <a:srgbClr val="005288"/>
        </a:solidFill>
        <a:effectLst/>
      </p:bgPr>
    </p:bg>
    <p:spTree>
      <p:nvGrpSpPr>
        <p:cNvPr id="1" name=""/>
        <p:cNvGrpSpPr/>
        <p:nvPr/>
      </p:nvGrpSpPr>
      <p:grpSpPr>
        <a:xfrm>
          <a:off x="0" y="0"/>
          <a:ext cx="0" cy="0"/>
          <a:chOff x="0" y="0"/>
          <a:chExt cx="0" cy="0"/>
        </a:xfrm>
      </p:grpSpPr>
      <p:pic>
        <p:nvPicPr>
          <p:cNvPr id="3" name="Picture 7" descr="Ski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588"/>
            <a:ext cx="304006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Logo-bl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5" y="6308725"/>
            <a:ext cx="10699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2339976" y="0"/>
            <a:ext cx="719138" cy="6858000"/>
          </a:xfrm>
          <a:prstGeom prst="rect">
            <a:avLst/>
          </a:prstGeom>
          <a:gradFill rotWithShape="1">
            <a:gsLst>
              <a:gs pos="0">
                <a:schemeClr val="bg1">
                  <a:alpha val="0"/>
                </a:schemeClr>
              </a:gs>
              <a:gs pos="100000">
                <a:srgbClr val="00528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50000"/>
              </a:spcBef>
              <a:spcAft>
                <a:spcPct val="0"/>
              </a:spcAft>
              <a:defRPr>
                <a:solidFill>
                  <a:schemeClr val="bg1"/>
                </a:solidFill>
                <a:latin typeface="Arial" charset="0"/>
              </a:defRPr>
            </a:lvl6pPr>
            <a:lvl7pPr marL="2971800" indent="-228600" eaLnBrk="0" fontAlgn="base" hangingPunct="0">
              <a:spcBef>
                <a:spcPct val="50000"/>
              </a:spcBef>
              <a:spcAft>
                <a:spcPct val="0"/>
              </a:spcAft>
              <a:defRPr>
                <a:solidFill>
                  <a:schemeClr val="bg1"/>
                </a:solidFill>
                <a:latin typeface="Arial" charset="0"/>
              </a:defRPr>
            </a:lvl7pPr>
            <a:lvl8pPr marL="3429000" indent="-228600" eaLnBrk="0" fontAlgn="base" hangingPunct="0">
              <a:spcBef>
                <a:spcPct val="50000"/>
              </a:spcBef>
              <a:spcAft>
                <a:spcPct val="0"/>
              </a:spcAft>
              <a:defRPr>
                <a:solidFill>
                  <a:schemeClr val="bg1"/>
                </a:solidFill>
                <a:latin typeface="Arial" charset="0"/>
              </a:defRPr>
            </a:lvl8pPr>
            <a:lvl9pPr marL="3886200" indent="-228600" eaLnBrk="0" fontAlgn="base" hangingPunct="0">
              <a:spcBef>
                <a:spcPct val="50000"/>
              </a:spcBef>
              <a:spcAft>
                <a:spcPct val="0"/>
              </a:spcAft>
              <a:defRPr>
                <a:solidFill>
                  <a:schemeClr val="bg1"/>
                </a:solidFill>
                <a:latin typeface="Arial" charset="0"/>
              </a:defRPr>
            </a:lvl9pPr>
          </a:lstStyle>
          <a:p>
            <a:pPr eaLnBrk="1" hangingPunct="1">
              <a:spcBef>
                <a:spcPct val="50000"/>
              </a:spcBef>
              <a:defRPr/>
            </a:pPr>
            <a:endParaRPr lang="nb-NO" altLang="nb-NO" sz="1463"/>
          </a:p>
        </p:txBody>
      </p:sp>
      <p:sp>
        <p:nvSpPr>
          <p:cNvPr id="1016835" name="Rectangle 3"/>
          <p:cNvSpPr>
            <a:spLocks noGrp="1" noChangeArrowheads="1"/>
          </p:cNvSpPr>
          <p:nvPr>
            <p:ph type="subTitle" idx="1"/>
          </p:nvPr>
        </p:nvSpPr>
        <p:spPr>
          <a:xfrm>
            <a:off x="3238501" y="333379"/>
            <a:ext cx="5688013" cy="5688013"/>
          </a:xfrm>
        </p:spPr>
        <p:txBody>
          <a:bodyPr anchor="ctr"/>
          <a:lstStyle>
            <a:lvl1pPr marL="0" indent="0">
              <a:buFontTx/>
              <a:buNone/>
              <a:defRPr sz="2275">
                <a:solidFill>
                  <a:srgbClr val="13B5EA"/>
                </a:solidFill>
              </a:defRPr>
            </a:lvl1pPr>
          </a:lstStyle>
          <a:p>
            <a:pPr lvl="0"/>
            <a:r>
              <a:rPr lang="nb-NO" noProof="0"/>
              <a:t>Klikk for å redigere undertittelstil i malen</a:t>
            </a:r>
          </a:p>
        </p:txBody>
      </p:sp>
    </p:spTree>
    <p:extLst>
      <p:ext uri="{BB962C8B-B14F-4D97-AF65-F5344CB8AC3E}">
        <p14:creationId xmlns:p14="http://schemas.microsoft.com/office/powerpoint/2010/main" val="3960914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3238502" y="1196975"/>
            <a:ext cx="5834063" cy="1079500"/>
          </a:xfrm>
        </p:spPr>
        <p:txBody>
          <a:bodyPr/>
          <a:lstStyle/>
          <a:p>
            <a:r>
              <a:rPr lang="nb-NO"/>
              <a:t>Klikk for å redigere tittelstil</a:t>
            </a:r>
          </a:p>
        </p:txBody>
      </p:sp>
      <p:sp>
        <p:nvSpPr>
          <p:cNvPr id="3" name="Plassholder for tabell 2"/>
          <p:cNvSpPr>
            <a:spLocks noGrp="1"/>
          </p:cNvSpPr>
          <p:nvPr>
            <p:ph type="tbl" idx="1"/>
          </p:nvPr>
        </p:nvSpPr>
        <p:spPr>
          <a:xfrm>
            <a:off x="3238502" y="2465388"/>
            <a:ext cx="5834063" cy="3700462"/>
          </a:xfrm>
        </p:spPr>
        <p:txBody>
          <a:bodyPr/>
          <a:lstStyle/>
          <a:p>
            <a:pPr lvl="0"/>
            <a:endParaRPr lang="nb-NO" noProof="0"/>
          </a:p>
        </p:txBody>
      </p:sp>
      <p:sp>
        <p:nvSpPr>
          <p:cNvPr id="4" name="Rectangle 7"/>
          <p:cNvSpPr>
            <a:spLocks noGrp="1" noChangeArrowheads="1"/>
          </p:cNvSpPr>
          <p:nvPr>
            <p:ph type="dt" sz="half" idx="10"/>
          </p:nvPr>
        </p:nvSpPr>
        <p:spPr>
          <a:ln/>
        </p:spPr>
        <p:txBody>
          <a:bodyPr/>
          <a:lstStyle>
            <a:lvl1pPr>
              <a:defRPr/>
            </a:lvl1pPr>
          </a:lstStyle>
          <a:p>
            <a:pPr>
              <a:defRPr/>
            </a:pPr>
            <a:endParaRPr lang="nb-NO"/>
          </a:p>
        </p:txBody>
      </p:sp>
      <p:sp>
        <p:nvSpPr>
          <p:cNvPr id="5" name="Rectangle 8"/>
          <p:cNvSpPr>
            <a:spLocks noGrp="1" noChangeArrowheads="1"/>
          </p:cNvSpPr>
          <p:nvPr>
            <p:ph type="ftr" sz="quarter" idx="11"/>
          </p:nvPr>
        </p:nvSpPr>
        <p:spPr>
          <a:ln/>
        </p:spPr>
        <p:txBody>
          <a:bodyPr/>
          <a:lstStyle>
            <a:lvl1pPr>
              <a:defRPr/>
            </a:lvl1pPr>
          </a:lstStyle>
          <a:p>
            <a:pPr>
              <a:defRPr/>
            </a:pPr>
            <a:endParaRPr lang="nb-NO"/>
          </a:p>
        </p:txBody>
      </p:sp>
      <p:sp>
        <p:nvSpPr>
          <p:cNvPr id="6" name="Rectangle 9"/>
          <p:cNvSpPr>
            <a:spLocks noGrp="1" noChangeArrowheads="1"/>
          </p:cNvSpPr>
          <p:nvPr>
            <p:ph type="sldNum" sz="quarter" idx="12"/>
          </p:nvPr>
        </p:nvSpPr>
        <p:spPr>
          <a:ln/>
        </p:spPr>
        <p:txBody>
          <a:bodyPr/>
          <a:lstStyle>
            <a:lvl1pPr>
              <a:defRPr/>
            </a:lvl1pPr>
          </a:lstStyle>
          <a:p>
            <a:pPr>
              <a:defRPr/>
            </a:pPr>
            <a:fld id="{9E8FBC55-5B6E-4985-9892-AEBFD710B1BE}" type="slidenum">
              <a:rPr lang="nb-NO" altLang="nb-NO"/>
              <a:pPr>
                <a:defRPr/>
              </a:pPr>
              <a:t>‹#›</a:t>
            </a:fld>
            <a:endParaRPr lang="nb-NO" altLang="nb-NO"/>
          </a:p>
        </p:txBody>
      </p:sp>
    </p:spTree>
    <p:extLst>
      <p:ext uri="{BB962C8B-B14F-4D97-AF65-F5344CB8AC3E}">
        <p14:creationId xmlns:p14="http://schemas.microsoft.com/office/powerpoint/2010/main" val="20974839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238500" y="2465388"/>
            <a:ext cx="2840039" cy="370046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230940" y="2465388"/>
            <a:ext cx="2841625" cy="370046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7"/>
          <p:cNvSpPr>
            <a:spLocks noGrp="1" noChangeArrowheads="1"/>
          </p:cNvSpPr>
          <p:nvPr>
            <p:ph type="dt" sz="half" idx="10"/>
          </p:nvPr>
        </p:nvSpPr>
        <p:spPr/>
        <p:txBody>
          <a:bodyPr/>
          <a:lstStyle>
            <a:lvl1pPr>
              <a:defRPr>
                <a:latin typeface="Arial" charset="0"/>
              </a:defRPr>
            </a:lvl1pPr>
          </a:lstStyle>
          <a:p>
            <a:pPr>
              <a:defRPr/>
            </a:pPr>
            <a:endParaRPr lang="nb-NO"/>
          </a:p>
        </p:txBody>
      </p:sp>
      <p:sp>
        <p:nvSpPr>
          <p:cNvPr id="6" name="Rectangle 8"/>
          <p:cNvSpPr>
            <a:spLocks noGrp="1" noChangeArrowheads="1"/>
          </p:cNvSpPr>
          <p:nvPr>
            <p:ph type="ftr" sz="quarter" idx="11"/>
          </p:nvPr>
        </p:nvSpPr>
        <p:spPr/>
        <p:txBody>
          <a:bodyPr/>
          <a:lstStyle>
            <a:lvl1pPr>
              <a:defRPr>
                <a:latin typeface="Arial" charset="0"/>
              </a:defRPr>
            </a:lvl1pPr>
          </a:lstStyle>
          <a:p>
            <a:pPr>
              <a:defRPr/>
            </a:pPr>
            <a:endParaRPr lang="nb-NO"/>
          </a:p>
        </p:txBody>
      </p:sp>
      <p:sp>
        <p:nvSpPr>
          <p:cNvPr id="7" name="Rectangle 9"/>
          <p:cNvSpPr>
            <a:spLocks noGrp="1" noChangeArrowheads="1"/>
          </p:cNvSpPr>
          <p:nvPr>
            <p:ph type="sldNum" sz="quarter" idx="12"/>
          </p:nvPr>
        </p:nvSpPr>
        <p:spPr/>
        <p:txBody>
          <a:bodyPr/>
          <a:lstStyle>
            <a:lvl1pPr>
              <a:defRPr/>
            </a:lvl1pPr>
          </a:lstStyle>
          <a:p>
            <a:pPr>
              <a:defRPr/>
            </a:pPr>
            <a:fld id="{9D9000CE-A468-4B0B-ACA5-7BFC6EC185F6}" type="slidenum">
              <a:rPr lang="nb-NO" altLang="nb-NO"/>
              <a:pPr>
                <a:defRPr/>
              </a:pPr>
              <a:t>‹#›</a:t>
            </a:fld>
            <a:endParaRPr lang="nb-NO" altLang="nb-NO"/>
          </a:p>
        </p:txBody>
      </p:sp>
    </p:spTree>
    <p:extLst>
      <p:ext uri="{BB962C8B-B14F-4D97-AF65-F5344CB8AC3E}">
        <p14:creationId xmlns:p14="http://schemas.microsoft.com/office/powerpoint/2010/main" val="3319195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6"/>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5A980B3B-B4AB-4FAD-B153-CFD693ADD645}" type="slidenum">
              <a:rPr lang="nb-NO"/>
              <a:pPr/>
              <a:t>‹#›</a:t>
            </a:fld>
            <a:endParaRPr lang="nb-NO"/>
          </a:p>
        </p:txBody>
      </p:sp>
    </p:spTree>
    <p:extLst>
      <p:ext uri="{BB962C8B-B14F-4D97-AF65-F5344CB8AC3E}">
        <p14:creationId xmlns:p14="http://schemas.microsoft.com/office/powerpoint/2010/main" val="39354334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E948FB6-52E8-41B2-8875-F115C14B43C2}" type="slidenum">
              <a:rPr lang="nb-NO"/>
              <a:pPr/>
              <a:t>‹#›</a:t>
            </a:fld>
            <a:endParaRPr lang="nb-NO"/>
          </a:p>
        </p:txBody>
      </p:sp>
    </p:spTree>
    <p:extLst>
      <p:ext uri="{BB962C8B-B14F-4D97-AF65-F5344CB8AC3E}">
        <p14:creationId xmlns:p14="http://schemas.microsoft.com/office/powerpoint/2010/main" val="2029292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5" y="4406901"/>
            <a:ext cx="7772400" cy="1362075"/>
          </a:xfrm>
        </p:spPr>
        <p:txBody>
          <a:bodyPr anchor="t"/>
          <a:lstStyle>
            <a:lvl1pPr algn="l">
              <a:defRPr sz="3692" b="1" cap="all"/>
            </a:lvl1pPr>
          </a:lstStyle>
          <a:p>
            <a:r>
              <a:rPr lang="nb-NO"/>
              <a:t>Klikk for å redigere tittelstil</a:t>
            </a:r>
          </a:p>
        </p:txBody>
      </p:sp>
      <p:sp>
        <p:nvSpPr>
          <p:cNvPr id="3" name="Plassholder for tekst 2"/>
          <p:cNvSpPr>
            <a:spLocks noGrp="1"/>
          </p:cNvSpPr>
          <p:nvPr>
            <p:ph type="body" idx="1"/>
          </p:nvPr>
        </p:nvSpPr>
        <p:spPr>
          <a:xfrm>
            <a:off x="722435"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D3890109-E3FE-4C75-8389-00FA551A5E4D}" type="slidenum">
              <a:rPr lang="nb-NO"/>
              <a:pPr/>
              <a:t>‹#›</a:t>
            </a:fld>
            <a:endParaRPr lang="nb-NO"/>
          </a:p>
        </p:txBody>
      </p:sp>
    </p:spTree>
    <p:extLst>
      <p:ext uri="{BB962C8B-B14F-4D97-AF65-F5344CB8AC3E}">
        <p14:creationId xmlns:p14="http://schemas.microsoft.com/office/powerpoint/2010/main" val="1227897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946639" y="1811338"/>
            <a:ext cx="3601915" cy="3700462"/>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89231" y="1811338"/>
            <a:ext cx="3601915" cy="3700462"/>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66F7D3C7-C6FE-40C5-AB2A-6607BD97A4D4}" type="slidenum">
              <a:rPr lang="nb-NO"/>
              <a:pPr/>
              <a:t>‹#›</a:t>
            </a:fld>
            <a:endParaRPr lang="nb-NO"/>
          </a:p>
        </p:txBody>
      </p:sp>
    </p:spTree>
    <p:extLst>
      <p:ext uri="{BB962C8B-B14F-4D97-AF65-F5344CB8AC3E}">
        <p14:creationId xmlns:p14="http://schemas.microsoft.com/office/powerpoint/2010/main" val="1120850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066"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06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270" y="1535113"/>
            <a:ext cx="404153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b-NO"/>
              <a:t>Klikk for å redigere tekststiler i malen</a:t>
            </a:r>
          </a:p>
        </p:txBody>
      </p:sp>
      <p:sp>
        <p:nvSpPr>
          <p:cNvPr id="6" name="Plassholder for innhold 5"/>
          <p:cNvSpPr>
            <a:spLocks noGrp="1"/>
          </p:cNvSpPr>
          <p:nvPr>
            <p:ph sz="quarter" idx="4"/>
          </p:nvPr>
        </p:nvSpPr>
        <p:spPr>
          <a:xfrm>
            <a:off x="4645270"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1D90B4B1-D670-4DD7-A089-F5FDC94C7CA7}" type="slidenum">
              <a:rPr lang="nb-NO"/>
              <a:pPr/>
              <a:t>‹#›</a:t>
            </a:fld>
            <a:endParaRPr lang="nb-NO"/>
          </a:p>
        </p:txBody>
      </p:sp>
    </p:spTree>
    <p:extLst>
      <p:ext uri="{BB962C8B-B14F-4D97-AF65-F5344CB8AC3E}">
        <p14:creationId xmlns:p14="http://schemas.microsoft.com/office/powerpoint/2010/main" val="299562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81FC7DF3-AF42-42C9-86C6-0C469E73D57E}" type="slidenum">
              <a:rPr lang="nb-NO"/>
              <a:pPr/>
              <a:t>‹#›</a:t>
            </a:fld>
            <a:endParaRPr lang="nb-NO"/>
          </a:p>
        </p:txBody>
      </p:sp>
    </p:spTree>
    <p:extLst>
      <p:ext uri="{BB962C8B-B14F-4D97-AF65-F5344CB8AC3E}">
        <p14:creationId xmlns:p14="http://schemas.microsoft.com/office/powerpoint/2010/main" val="409207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81FC7DF3-AF42-42C9-86C6-0C469E73D57E}" type="slidenum">
              <a:rPr lang="nb-NO"/>
              <a:pPr/>
              <a:t>‹#›</a:t>
            </a:fld>
            <a:endParaRPr lang="nb-NO"/>
          </a:p>
        </p:txBody>
      </p:sp>
    </p:spTree>
    <p:extLst>
      <p:ext uri="{BB962C8B-B14F-4D97-AF65-F5344CB8AC3E}">
        <p14:creationId xmlns:p14="http://schemas.microsoft.com/office/powerpoint/2010/main" val="4092071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04BE4F05-57A1-412F-9AC3-D3BEA288499B}" type="slidenum">
              <a:rPr lang="nb-NO"/>
              <a:pPr/>
              <a:t>‹#›</a:t>
            </a:fld>
            <a:endParaRPr lang="nb-NO"/>
          </a:p>
        </p:txBody>
      </p:sp>
    </p:spTree>
    <p:extLst>
      <p:ext uri="{BB962C8B-B14F-4D97-AF65-F5344CB8AC3E}">
        <p14:creationId xmlns:p14="http://schemas.microsoft.com/office/powerpoint/2010/main" val="1262094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435" cy="1162050"/>
          </a:xfrm>
        </p:spPr>
        <p:txBody>
          <a:bodyPr/>
          <a:lstStyle>
            <a:lvl1pPr algn="l">
              <a:defRPr sz="1846" b="1"/>
            </a:lvl1pPr>
          </a:lstStyle>
          <a:p>
            <a:r>
              <a:rPr lang="nb-NO"/>
              <a:t>Klikk for å redigere tittelstil</a:t>
            </a:r>
          </a:p>
        </p:txBody>
      </p:sp>
      <p:sp>
        <p:nvSpPr>
          <p:cNvPr id="3" name="Plassholder for innhold 2"/>
          <p:cNvSpPr>
            <a:spLocks noGrp="1"/>
          </p:cNvSpPr>
          <p:nvPr>
            <p:ph idx="1"/>
          </p:nvPr>
        </p:nvSpPr>
        <p:spPr>
          <a:xfrm>
            <a:off x="3575538" y="273051"/>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1"/>
            <a:ext cx="3008435"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2745A1FA-C5F9-4A8C-8ED5-04AA0AEE7991}" type="slidenum">
              <a:rPr lang="nb-NO"/>
              <a:pPr/>
              <a:t>‹#›</a:t>
            </a:fld>
            <a:endParaRPr lang="nb-NO"/>
          </a:p>
        </p:txBody>
      </p:sp>
    </p:spTree>
    <p:extLst>
      <p:ext uri="{BB962C8B-B14F-4D97-AF65-F5344CB8AC3E}">
        <p14:creationId xmlns:p14="http://schemas.microsoft.com/office/powerpoint/2010/main" val="20789041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166" y="4800600"/>
            <a:ext cx="5486400" cy="566738"/>
          </a:xfrm>
        </p:spPr>
        <p:txBody>
          <a:bodyPr/>
          <a:lstStyle>
            <a:lvl1pPr algn="l">
              <a:defRPr sz="1846" b="1"/>
            </a:lvl1pPr>
          </a:lstStyle>
          <a:p>
            <a:r>
              <a:rPr lang="nb-NO"/>
              <a:t>Klikk for å redigere tittelstil</a:t>
            </a:r>
          </a:p>
        </p:txBody>
      </p:sp>
      <p:sp>
        <p:nvSpPr>
          <p:cNvPr id="3" name="Plassholder for bilde 2"/>
          <p:cNvSpPr>
            <a:spLocks noGrp="1"/>
          </p:cNvSpPr>
          <p:nvPr>
            <p:ph type="pic" idx="1"/>
          </p:nvPr>
        </p:nvSpPr>
        <p:spPr>
          <a:xfrm>
            <a:off x="1792166"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nb-NO"/>
          </a:p>
        </p:txBody>
      </p:sp>
      <p:sp>
        <p:nvSpPr>
          <p:cNvPr id="4" name="Plassholder for tekst 3"/>
          <p:cNvSpPr>
            <a:spLocks noGrp="1"/>
          </p:cNvSpPr>
          <p:nvPr>
            <p:ph type="body" sz="half" idx="2"/>
          </p:nvPr>
        </p:nvSpPr>
        <p:spPr>
          <a:xfrm>
            <a:off x="1792166"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35C84145-5C79-4039-82F2-0409685B3245}" type="slidenum">
              <a:rPr lang="nb-NO"/>
              <a:pPr/>
              <a:t>‹#›</a:t>
            </a:fld>
            <a:endParaRPr lang="nb-NO"/>
          </a:p>
        </p:txBody>
      </p:sp>
    </p:spTree>
    <p:extLst>
      <p:ext uri="{BB962C8B-B14F-4D97-AF65-F5344CB8AC3E}">
        <p14:creationId xmlns:p14="http://schemas.microsoft.com/office/powerpoint/2010/main" val="71389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9D72E59F-C94E-4337-8EA9-71D932D786B0}" type="slidenum">
              <a:rPr lang="nb-NO"/>
              <a:pPr/>
              <a:t>‹#›</a:t>
            </a:fld>
            <a:endParaRPr lang="nb-NO"/>
          </a:p>
        </p:txBody>
      </p:sp>
    </p:spTree>
    <p:extLst>
      <p:ext uri="{BB962C8B-B14F-4D97-AF65-F5344CB8AC3E}">
        <p14:creationId xmlns:p14="http://schemas.microsoft.com/office/powerpoint/2010/main" val="675014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12170" y="574676"/>
            <a:ext cx="1855177" cy="49371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946639" y="574676"/>
            <a:ext cx="5424854" cy="49371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DD7B1E96-2FED-4B70-8D10-F9C788CC7DDB}" type="slidenum">
              <a:rPr lang="nb-NO"/>
              <a:pPr/>
              <a:t>‹#›</a:t>
            </a:fld>
            <a:endParaRPr lang="nb-NO"/>
          </a:p>
        </p:txBody>
      </p:sp>
    </p:spTree>
    <p:extLst>
      <p:ext uri="{BB962C8B-B14F-4D97-AF65-F5344CB8AC3E}">
        <p14:creationId xmlns:p14="http://schemas.microsoft.com/office/powerpoint/2010/main" val="3714551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04BE4F05-57A1-412F-9AC3-D3BEA288499B}" type="slidenum">
              <a:rPr lang="nb-NO"/>
              <a:pPr/>
              <a:t>‹#›</a:t>
            </a:fld>
            <a:endParaRPr lang="nb-NO"/>
          </a:p>
        </p:txBody>
      </p:sp>
    </p:spTree>
    <p:extLst>
      <p:ext uri="{BB962C8B-B14F-4D97-AF65-F5344CB8AC3E}">
        <p14:creationId xmlns:p14="http://schemas.microsoft.com/office/powerpoint/2010/main" val="1262094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050"/>
            <a:ext cx="3008435" cy="1162050"/>
          </a:xfrm>
        </p:spPr>
        <p:txBody>
          <a:bodyPr/>
          <a:lstStyle>
            <a:lvl1pPr algn="l">
              <a:defRPr sz="2000" b="1"/>
            </a:lvl1pPr>
          </a:lstStyle>
          <a:p>
            <a:r>
              <a:rPr lang="nb-NO"/>
              <a:t>Klikk for å redigere tittelstil</a:t>
            </a:r>
          </a:p>
        </p:txBody>
      </p:sp>
      <p:sp>
        <p:nvSpPr>
          <p:cNvPr id="3" name="Plassholder for innhold 2"/>
          <p:cNvSpPr>
            <a:spLocks noGrp="1"/>
          </p:cNvSpPr>
          <p:nvPr>
            <p:ph idx="1"/>
          </p:nvPr>
        </p:nvSpPr>
        <p:spPr>
          <a:xfrm>
            <a:off x="3575539" y="273052"/>
            <a:ext cx="511126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2745A1FA-C5F9-4A8C-8ED5-04AA0AEE7991}" type="slidenum">
              <a:rPr lang="nb-NO"/>
              <a:pPr/>
              <a:t>‹#›</a:t>
            </a:fld>
            <a:endParaRPr lang="nb-NO"/>
          </a:p>
        </p:txBody>
      </p:sp>
    </p:spTree>
    <p:extLst>
      <p:ext uri="{BB962C8B-B14F-4D97-AF65-F5344CB8AC3E}">
        <p14:creationId xmlns:p14="http://schemas.microsoft.com/office/powerpoint/2010/main" val="207890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166" y="4800600"/>
            <a:ext cx="5486400" cy="566738"/>
          </a:xfrm>
        </p:spPr>
        <p:txBody>
          <a:bodyPr/>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35C84145-5C79-4039-82F2-0409685B3245}" type="slidenum">
              <a:rPr lang="nb-NO"/>
              <a:pPr/>
              <a:t>‹#›</a:t>
            </a:fld>
            <a:endParaRPr lang="nb-NO"/>
          </a:p>
        </p:txBody>
      </p:sp>
    </p:spTree>
    <p:extLst>
      <p:ext uri="{BB962C8B-B14F-4D97-AF65-F5344CB8AC3E}">
        <p14:creationId xmlns:p14="http://schemas.microsoft.com/office/powerpoint/2010/main" val="7138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bwMode="auto">
          <a:xfrm>
            <a:off x="951036" y="574677"/>
            <a:ext cx="741631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b-NO"/>
              <a:t>Klikk for å redigere tittelstil</a:t>
            </a:r>
          </a:p>
        </p:txBody>
      </p:sp>
      <p:sp>
        <p:nvSpPr>
          <p:cNvPr id="99332" name="Rectangle 3"/>
          <p:cNvSpPr>
            <a:spLocks noGrp="1" noChangeArrowheads="1"/>
          </p:cNvSpPr>
          <p:nvPr>
            <p:ph type="body" idx="1"/>
          </p:nvPr>
        </p:nvSpPr>
        <p:spPr bwMode="auto">
          <a:xfrm>
            <a:off x="946639" y="1811338"/>
            <a:ext cx="7344508"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9333" name="Picture 14" descr="Logo-blaa"/>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885235" y="6281740"/>
            <a:ext cx="1069731"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7"/>
          <p:cNvSpPr>
            <a:spLocks noGrp="1" noChangeArrowheads="1"/>
          </p:cNvSpPr>
          <p:nvPr>
            <p:ph type="dt" sz="half" idx="2"/>
          </p:nvPr>
        </p:nvSpPr>
        <p:spPr bwMode="auto">
          <a:xfrm>
            <a:off x="134816" y="6381750"/>
            <a:ext cx="21336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nb-NO"/>
          </a:p>
        </p:txBody>
      </p:sp>
      <p:sp>
        <p:nvSpPr>
          <p:cNvPr id="99336" name="Rectangle 8"/>
          <p:cNvSpPr>
            <a:spLocks noGrp="1" noChangeArrowheads="1"/>
          </p:cNvSpPr>
          <p:nvPr>
            <p:ph type="ftr" sz="quarter" idx="3"/>
          </p:nvPr>
        </p:nvSpPr>
        <p:spPr bwMode="auto">
          <a:xfrm>
            <a:off x="3059723" y="6381750"/>
            <a:ext cx="4176347"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nb-NO"/>
          </a:p>
        </p:txBody>
      </p:sp>
      <p:sp>
        <p:nvSpPr>
          <p:cNvPr id="99337" name="Rectangle 9"/>
          <p:cNvSpPr>
            <a:spLocks noGrp="1" noChangeArrowheads="1"/>
          </p:cNvSpPr>
          <p:nvPr>
            <p:ph type="sldNum" sz="quarter" idx="4"/>
          </p:nvPr>
        </p:nvSpPr>
        <p:spPr bwMode="auto">
          <a:xfrm>
            <a:off x="7309339" y="6381750"/>
            <a:ext cx="54952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E290D5B-03CD-451C-9150-C101887B30AA}"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charset="0"/>
        </a:defRPr>
      </a:lvl2pPr>
      <a:lvl3pPr algn="l" rtl="0" fontAlgn="base">
        <a:spcBef>
          <a:spcPct val="0"/>
        </a:spcBef>
        <a:spcAft>
          <a:spcPct val="0"/>
        </a:spcAft>
        <a:defRPr sz="2800" b="1">
          <a:solidFill>
            <a:schemeClr val="tx2"/>
          </a:solidFill>
          <a:latin typeface="Arial" charset="0"/>
        </a:defRPr>
      </a:lvl3pPr>
      <a:lvl4pPr algn="l" rtl="0" fontAlgn="base">
        <a:spcBef>
          <a:spcPct val="0"/>
        </a:spcBef>
        <a:spcAft>
          <a:spcPct val="0"/>
        </a:spcAft>
        <a:defRPr sz="2800" b="1">
          <a:solidFill>
            <a:schemeClr val="tx2"/>
          </a:solidFill>
          <a:latin typeface="Arial" charset="0"/>
        </a:defRPr>
      </a:lvl4pPr>
      <a:lvl5pPr algn="l" rtl="0" fontAlgn="base">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266700" indent="-266700" algn="l" rtl="0" fontAlgn="base">
        <a:spcBef>
          <a:spcPct val="20000"/>
        </a:spcBef>
        <a:spcAft>
          <a:spcPct val="20000"/>
        </a:spcAft>
        <a:buClr>
          <a:schemeClr val="hlink"/>
        </a:buClr>
        <a:buSzPct val="120000"/>
        <a:buChar char="•"/>
        <a:defRPr sz="24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charset="0"/>
        <a:buChar char="–"/>
        <a:defRPr sz="2000">
          <a:solidFill>
            <a:schemeClr val="tx1"/>
          </a:solidFill>
          <a:latin typeface="+mn-lt"/>
        </a:defRPr>
      </a:lvl2pPr>
      <a:lvl3pPr marL="806450" indent="-265113" algn="l" rtl="0" fontAlgn="base">
        <a:spcBef>
          <a:spcPct val="20000"/>
        </a:spcBef>
        <a:spcAft>
          <a:spcPct val="20000"/>
        </a:spcAft>
        <a:buClr>
          <a:schemeClr val="hlink"/>
        </a:buClr>
        <a:buChar char="•"/>
        <a:defRPr>
          <a:solidFill>
            <a:schemeClr val="tx1"/>
          </a:solidFill>
          <a:latin typeface="+mn-lt"/>
        </a:defRPr>
      </a:lvl3pPr>
      <a:lvl4pPr marL="1073150" indent="-265113" algn="l" rtl="0" fontAlgn="base">
        <a:spcBef>
          <a:spcPct val="20000"/>
        </a:spcBef>
        <a:spcAft>
          <a:spcPct val="20000"/>
        </a:spcAft>
        <a:buClr>
          <a:schemeClr val="hlink"/>
        </a:buClr>
        <a:buFont typeface="Arial" charset="0"/>
        <a:buChar char="–"/>
        <a:defRPr sz="1600">
          <a:solidFill>
            <a:schemeClr val="tx1"/>
          </a:solidFill>
          <a:latin typeface="+mn-lt"/>
        </a:defRPr>
      </a:lvl4pPr>
      <a:lvl5pPr marL="1339850" indent="-265113" algn="l" rtl="0" fontAlgn="base">
        <a:spcBef>
          <a:spcPct val="20000"/>
        </a:spcBef>
        <a:spcAft>
          <a:spcPct val="20000"/>
        </a:spcAft>
        <a:buClr>
          <a:schemeClr val="hlink"/>
        </a:buClr>
        <a:buFont typeface="Arial" charset="0"/>
        <a:buChar char="»"/>
        <a:defRPr sz="1600">
          <a:solidFill>
            <a:schemeClr val="tx1"/>
          </a:solidFill>
          <a:latin typeface="+mn-lt"/>
        </a:defRPr>
      </a:lvl5pPr>
      <a:lvl6pPr marL="1797050" indent="-265113" algn="l" rtl="0" fontAlgn="base">
        <a:spcBef>
          <a:spcPct val="20000"/>
        </a:spcBef>
        <a:spcAft>
          <a:spcPct val="20000"/>
        </a:spcAft>
        <a:buClr>
          <a:schemeClr val="hlink"/>
        </a:buClr>
        <a:buFont typeface="Arial" charset="0"/>
        <a:buChar char="»"/>
        <a:defRPr sz="1600">
          <a:solidFill>
            <a:schemeClr val="tx1"/>
          </a:solidFill>
          <a:latin typeface="+mn-lt"/>
        </a:defRPr>
      </a:lvl6pPr>
      <a:lvl7pPr marL="2254250" indent="-265113" algn="l" rtl="0" fontAlgn="base">
        <a:spcBef>
          <a:spcPct val="20000"/>
        </a:spcBef>
        <a:spcAft>
          <a:spcPct val="20000"/>
        </a:spcAft>
        <a:buClr>
          <a:schemeClr val="hlink"/>
        </a:buClr>
        <a:buFont typeface="Arial" charset="0"/>
        <a:buChar char="»"/>
        <a:defRPr sz="1600">
          <a:solidFill>
            <a:schemeClr val="tx1"/>
          </a:solidFill>
          <a:latin typeface="+mn-lt"/>
        </a:defRPr>
      </a:lvl7pPr>
      <a:lvl8pPr marL="2711450" indent="-265113" algn="l" rtl="0" fontAlgn="base">
        <a:spcBef>
          <a:spcPct val="20000"/>
        </a:spcBef>
        <a:spcAft>
          <a:spcPct val="20000"/>
        </a:spcAft>
        <a:buClr>
          <a:schemeClr val="hlink"/>
        </a:buClr>
        <a:buFont typeface="Arial" charset="0"/>
        <a:buChar char="»"/>
        <a:defRPr sz="1600">
          <a:solidFill>
            <a:schemeClr val="tx1"/>
          </a:solidFill>
          <a:latin typeface="+mn-lt"/>
        </a:defRPr>
      </a:lvl8pPr>
      <a:lvl9pPr marL="3168650" indent="-265113" algn="l" rtl="0" fontAlgn="base">
        <a:spcBef>
          <a:spcPct val="20000"/>
        </a:spcBef>
        <a:spcAft>
          <a:spcPct val="20000"/>
        </a:spcAft>
        <a:buClr>
          <a:schemeClr val="hlink"/>
        </a:buClr>
        <a:buFont typeface="Arial" charset="0"/>
        <a:buChar char="»"/>
        <a:defRPr sz="16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10" descr="shutterstock_54964282_telefon_komprimert"/>
          <p:cNvPicPr>
            <a:picLocks noChangeAspect="1" noChangeArrowheads="1"/>
          </p:cNvPicPr>
          <p:nvPr userDrawn="1"/>
        </p:nvPicPr>
        <p:blipFill>
          <a:blip r:embed="rId13">
            <a:lum bright="30000" contrast="-30000"/>
            <a:extLst>
              <a:ext uri="{28A0092B-C50C-407E-A947-70E740481C1C}">
                <a14:useLocalDpi xmlns:a14="http://schemas.microsoft.com/office/drawing/2010/main" val="0"/>
              </a:ext>
            </a:extLst>
          </a:blip>
          <a:srcRect l="21751" r="30659"/>
          <a:stretch>
            <a:fillRect/>
          </a:stretch>
        </p:blipFill>
        <p:spPr bwMode="auto">
          <a:xfrm>
            <a:off x="1" y="0"/>
            <a:ext cx="244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bwMode="auto">
          <a:xfrm>
            <a:off x="3132137" y="1196975"/>
            <a:ext cx="58340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b-NO" altLang="nb-NO"/>
              <a:t>Klikk for å redigere tittelstil</a:t>
            </a:r>
          </a:p>
        </p:txBody>
      </p:sp>
      <p:sp>
        <p:nvSpPr>
          <p:cNvPr id="17412" name="Rectangle 3"/>
          <p:cNvSpPr>
            <a:spLocks noGrp="1" noChangeArrowheads="1"/>
          </p:cNvSpPr>
          <p:nvPr>
            <p:ph type="body" idx="1"/>
          </p:nvPr>
        </p:nvSpPr>
        <p:spPr bwMode="auto">
          <a:xfrm>
            <a:off x="3178176" y="2465388"/>
            <a:ext cx="5834063"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pic>
        <p:nvPicPr>
          <p:cNvPr id="17413" name="Picture 14" descr="Logo-bl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85113" y="6281741"/>
            <a:ext cx="1069976"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p:cNvSpPr>
            <a:spLocks noChangeArrowheads="1"/>
          </p:cNvSpPr>
          <p:nvPr/>
        </p:nvSpPr>
        <p:spPr bwMode="auto">
          <a:xfrm>
            <a:off x="2339975" y="0"/>
            <a:ext cx="719138" cy="6858000"/>
          </a:xfrm>
          <a:prstGeom prst="rect">
            <a:avLst/>
          </a:prstGeom>
          <a:gradFill rotWithShape="1">
            <a:gsLst>
              <a:gs pos="0">
                <a:schemeClr val="bg1">
                  <a:alpha val="0"/>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defRPr/>
            </a:pPr>
            <a:endParaRPr lang="nb-NO" altLang="nb-NO" sz="2000"/>
          </a:p>
        </p:txBody>
      </p:sp>
      <p:sp>
        <p:nvSpPr>
          <p:cNvPr id="1153031" name="Rectangle 7"/>
          <p:cNvSpPr>
            <a:spLocks noGrp="1" noChangeArrowheads="1"/>
          </p:cNvSpPr>
          <p:nvPr>
            <p:ph type="dt" sz="half" idx="2"/>
          </p:nvPr>
        </p:nvSpPr>
        <p:spPr bwMode="auto">
          <a:xfrm>
            <a:off x="134939" y="6381750"/>
            <a:ext cx="21336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nb-NO"/>
          </a:p>
        </p:txBody>
      </p:sp>
      <p:sp>
        <p:nvSpPr>
          <p:cNvPr id="1153032" name="Rectangle 8"/>
          <p:cNvSpPr>
            <a:spLocks noGrp="1" noChangeArrowheads="1"/>
          </p:cNvSpPr>
          <p:nvPr>
            <p:ph type="ftr" sz="quarter" idx="3"/>
          </p:nvPr>
        </p:nvSpPr>
        <p:spPr bwMode="auto">
          <a:xfrm>
            <a:off x="3059114" y="6381750"/>
            <a:ext cx="4176712"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r>
              <a:rPr lang="nb-NO"/>
              <a:t>2013 01 28</a:t>
            </a:r>
          </a:p>
        </p:txBody>
      </p:sp>
      <p:sp>
        <p:nvSpPr>
          <p:cNvPr id="1153033" name="Rectangle 9"/>
          <p:cNvSpPr>
            <a:spLocks noGrp="1" noChangeArrowheads="1"/>
          </p:cNvSpPr>
          <p:nvPr>
            <p:ph type="sldNum" sz="quarter" idx="4"/>
          </p:nvPr>
        </p:nvSpPr>
        <p:spPr bwMode="auto">
          <a:xfrm>
            <a:off x="7308850" y="6381750"/>
            <a:ext cx="5492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717A56E8-398D-4241-8F1B-10029C635E6E}" type="slidenum">
              <a:rPr lang="nb-NO" altLang="nb-NO"/>
              <a:pPr>
                <a:defRPr/>
              </a:pPr>
              <a:t>‹#›</a:t>
            </a:fld>
            <a:endParaRPr lang="nb-NO" altLang="nb-NO"/>
          </a:p>
        </p:txBody>
      </p:sp>
    </p:spTree>
    <p:extLst>
      <p:ext uri="{BB962C8B-B14F-4D97-AF65-F5344CB8AC3E}">
        <p14:creationId xmlns:p14="http://schemas.microsoft.com/office/powerpoint/2010/main" val="35711711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dt="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itchFamily="34" charset="0"/>
          <a:cs typeface="Arial" pitchFamily="34" charset="0"/>
        </a:defRPr>
      </a:lvl2pPr>
      <a:lvl3pPr algn="l" rtl="0" eaLnBrk="0" fontAlgn="base" hangingPunct="0">
        <a:spcBef>
          <a:spcPct val="0"/>
        </a:spcBef>
        <a:spcAft>
          <a:spcPct val="0"/>
        </a:spcAft>
        <a:defRPr sz="2800" b="1">
          <a:solidFill>
            <a:schemeClr val="tx2"/>
          </a:solidFill>
          <a:latin typeface="Arial" pitchFamily="34" charset="0"/>
          <a:cs typeface="Arial" pitchFamily="34" charset="0"/>
        </a:defRPr>
      </a:lvl3pPr>
      <a:lvl4pPr algn="l" rtl="0" eaLnBrk="0" fontAlgn="base" hangingPunct="0">
        <a:spcBef>
          <a:spcPct val="0"/>
        </a:spcBef>
        <a:spcAft>
          <a:spcPct val="0"/>
        </a:spcAft>
        <a:defRPr sz="2800" b="1">
          <a:solidFill>
            <a:schemeClr val="tx2"/>
          </a:solidFill>
          <a:latin typeface="Arial" pitchFamily="34" charset="0"/>
          <a:cs typeface="Arial" pitchFamily="34" charset="0"/>
        </a:defRPr>
      </a:lvl4pPr>
      <a:lvl5pPr algn="l" rtl="0" eaLnBrk="0" fontAlgn="base" hangingPunct="0">
        <a:spcBef>
          <a:spcPct val="0"/>
        </a:spcBef>
        <a:spcAft>
          <a:spcPct val="0"/>
        </a:spcAft>
        <a:defRPr sz="2800" b="1">
          <a:solidFill>
            <a:schemeClr val="tx2"/>
          </a:solidFill>
          <a:latin typeface="Arial" pitchFamily="34" charset="0"/>
          <a:cs typeface="Arial" pitchFamily="34" charset="0"/>
        </a:defRPr>
      </a:lvl5pPr>
      <a:lvl6pPr marL="457200" algn="l" rtl="0" fontAlgn="base">
        <a:spcBef>
          <a:spcPct val="0"/>
        </a:spcBef>
        <a:spcAft>
          <a:spcPct val="0"/>
        </a:spcAft>
        <a:defRPr sz="2800" b="1">
          <a:solidFill>
            <a:schemeClr val="tx2"/>
          </a:solidFill>
          <a:latin typeface="Arial" pitchFamily="34" charset="0"/>
          <a:cs typeface="Arial" pitchFamily="34" charset="0"/>
        </a:defRPr>
      </a:lvl6pPr>
      <a:lvl7pPr marL="914400" algn="l" rtl="0" fontAlgn="base">
        <a:spcBef>
          <a:spcPct val="0"/>
        </a:spcBef>
        <a:spcAft>
          <a:spcPct val="0"/>
        </a:spcAft>
        <a:defRPr sz="2800" b="1">
          <a:solidFill>
            <a:schemeClr val="tx2"/>
          </a:solidFill>
          <a:latin typeface="Arial" pitchFamily="34" charset="0"/>
          <a:cs typeface="Arial" pitchFamily="34" charset="0"/>
        </a:defRPr>
      </a:lvl7pPr>
      <a:lvl8pPr marL="1371600" algn="l" rtl="0" fontAlgn="base">
        <a:spcBef>
          <a:spcPct val="0"/>
        </a:spcBef>
        <a:spcAft>
          <a:spcPct val="0"/>
        </a:spcAft>
        <a:defRPr sz="2800" b="1">
          <a:solidFill>
            <a:schemeClr val="tx2"/>
          </a:solidFill>
          <a:latin typeface="Arial" pitchFamily="34" charset="0"/>
          <a:cs typeface="Arial" pitchFamily="34" charset="0"/>
        </a:defRPr>
      </a:lvl8pPr>
      <a:lvl9pPr marL="1828800" algn="l" rtl="0" fontAlgn="base">
        <a:spcBef>
          <a:spcPct val="0"/>
        </a:spcBef>
        <a:spcAft>
          <a:spcPct val="0"/>
        </a:spcAft>
        <a:defRPr sz="2800" b="1">
          <a:solidFill>
            <a:schemeClr val="tx2"/>
          </a:solidFill>
          <a:latin typeface="Arial" pitchFamily="34" charset="0"/>
          <a:cs typeface="Arial" pitchFamily="34" charset="0"/>
        </a:defRPr>
      </a:lvl9pPr>
    </p:titleStyle>
    <p:bodyStyle>
      <a:lvl1pPr marL="266700" indent="-266700" algn="l" rtl="0" eaLnBrk="0" fontAlgn="base" hangingPunct="0">
        <a:spcBef>
          <a:spcPct val="20000"/>
        </a:spcBef>
        <a:spcAft>
          <a:spcPct val="20000"/>
        </a:spcAft>
        <a:buClr>
          <a:schemeClr val="hlink"/>
        </a:buClr>
        <a:buSzPct val="120000"/>
        <a:defRPr sz="2400">
          <a:solidFill>
            <a:schemeClr val="tx1"/>
          </a:solidFill>
          <a:latin typeface="+mn-lt"/>
          <a:ea typeface="+mn-ea"/>
          <a:cs typeface="+mn-cs"/>
        </a:defRPr>
      </a:lvl1pPr>
      <a:lvl2pPr marL="539750" indent="-271463" algn="l" rtl="0" eaLnBrk="0" fontAlgn="base" hangingPunct="0">
        <a:spcBef>
          <a:spcPct val="20000"/>
        </a:spcBef>
        <a:spcAft>
          <a:spcPct val="20000"/>
        </a:spcAft>
        <a:buClr>
          <a:schemeClr val="hlink"/>
        </a:buClr>
        <a:buFont typeface="Arial" panose="020B0604020202020204" pitchFamily="34" charset="0"/>
        <a:buChar char="–"/>
        <a:defRPr sz="2000">
          <a:solidFill>
            <a:schemeClr val="tx1"/>
          </a:solidFill>
          <a:latin typeface="+mn-lt"/>
          <a:cs typeface="+mn-cs"/>
        </a:defRPr>
      </a:lvl2pPr>
      <a:lvl3pPr marL="806450" indent="-265113" algn="l" rtl="0" eaLnBrk="0" fontAlgn="base" hangingPunct="0">
        <a:spcBef>
          <a:spcPct val="20000"/>
        </a:spcBef>
        <a:spcAft>
          <a:spcPct val="20000"/>
        </a:spcAft>
        <a:buClr>
          <a:schemeClr val="hlink"/>
        </a:buClr>
        <a:buChar char="•"/>
        <a:defRPr>
          <a:solidFill>
            <a:schemeClr val="tx1"/>
          </a:solidFill>
          <a:latin typeface="+mn-lt"/>
          <a:cs typeface="+mn-cs"/>
        </a:defRPr>
      </a:lvl3pPr>
      <a:lvl4pPr marL="1073150" indent="-265113" algn="l" rtl="0" eaLnBrk="0" fontAlgn="base" hangingPunct="0">
        <a:spcBef>
          <a:spcPct val="20000"/>
        </a:spcBef>
        <a:spcAft>
          <a:spcPct val="20000"/>
        </a:spcAft>
        <a:buClr>
          <a:schemeClr val="hlink"/>
        </a:buClr>
        <a:buFont typeface="Arial" panose="020B0604020202020204" pitchFamily="34" charset="0"/>
        <a:buChar char="–"/>
        <a:defRPr sz="1600">
          <a:solidFill>
            <a:schemeClr val="tx1"/>
          </a:solidFill>
          <a:latin typeface="+mn-lt"/>
          <a:cs typeface="+mn-cs"/>
        </a:defRPr>
      </a:lvl4pPr>
      <a:lvl5pPr marL="1339850" indent="-265113" algn="l" rtl="0" eaLnBrk="0" fontAlgn="base" hangingPunct="0">
        <a:spcBef>
          <a:spcPct val="20000"/>
        </a:spcBef>
        <a:spcAft>
          <a:spcPct val="20000"/>
        </a:spcAft>
        <a:buClr>
          <a:schemeClr val="hlink"/>
        </a:buClr>
        <a:buFont typeface="Arial" panose="020B0604020202020204" pitchFamily="34" charset="0"/>
        <a:buChar char="»"/>
        <a:defRPr sz="1600">
          <a:solidFill>
            <a:schemeClr val="tx1"/>
          </a:solidFill>
          <a:latin typeface="+mn-lt"/>
          <a:cs typeface="+mn-cs"/>
        </a:defRPr>
      </a:lvl5pPr>
      <a:lvl6pPr marL="1797050" indent="-265113" algn="l" rtl="0" fontAlgn="base">
        <a:spcBef>
          <a:spcPct val="20000"/>
        </a:spcBef>
        <a:spcAft>
          <a:spcPct val="20000"/>
        </a:spcAft>
        <a:buClr>
          <a:schemeClr val="hlink"/>
        </a:buClr>
        <a:buFont typeface="Arial" pitchFamily="34" charset="0"/>
        <a:buChar char="»"/>
        <a:defRPr sz="1600">
          <a:solidFill>
            <a:schemeClr val="tx1"/>
          </a:solidFill>
          <a:latin typeface="+mn-lt"/>
          <a:cs typeface="+mn-cs"/>
        </a:defRPr>
      </a:lvl6pPr>
      <a:lvl7pPr marL="2254250" indent="-265113" algn="l" rtl="0" fontAlgn="base">
        <a:spcBef>
          <a:spcPct val="20000"/>
        </a:spcBef>
        <a:spcAft>
          <a:spcPct val="20000"/>
        </a:spcAft>
        <a:buClr>
          <a:schemeClr val="hlink"/>
        </a:buClr>
        <a:buFont typeface="Arial" pitchFamily="34" charset="0"/>
        <a:buChar char="»"/>
        <a:defRPr sz="1600">
          <a:solidFill>
            <a:schemeClr val="tx1"/>
          </a:solidFill>
          <a:latin typeface="+mn-lt"/>
          <a:cs typeface="+mn-cs"/>
        </a:defRPr>
      </a:lvl7pPr>
      <a:lvl8pPr marL="2711450" indent="-265113" algn="l" rtl="0" fontAlgn="base">
        <a:spcBef>
          <a:spcPct val="20000"/>
        </a:spcBef>
        <a:spcAft>
          <a:spcPct val="20000"/>
        </a:spcAft>
        <a:buClr>
          <a:schemeClr val="hlink"/>
        </a:buClr>
        <a:buFont typeface="Arial" pitchFamily="34" charset="0"/>
        <a:buChar char="»"/>
        <a:defRPr sz="1600">
          <a:solidFill>
            <a:schemeClr val="tx1"/>
          </a:solidFill>
          <a:latin typeface="+mn-lt"/>
          <a:cs typeface="+mn-cs"/>
        </a:defRPr>
      </a:lvl8pPr>
      <a:lvl9pPr marL="3168650" indent="-265113" algn="l" rtl="0" fontAlgn="base">
        <a:spcBef>
          <a:spcPct val="20000"/>
        </a:spcBef>
        <a:spcAft>
          <a:spcPct val="20000"/>
        </a:spcAft>
        <a:buClr>
          <a:schemeClr val="hlink"/>
        </a:buClr>
        <a:buFont typeface="Arial" pitchFamily="34" charset="0"/>
        <a:buChar char="»"/>
        <a:defRPr sz="16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bwMode="auto">
          <a:xfrm>
            <a:off x="951036" y="574677"/>
            <a:ext cx="741631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b-NO"/>
              <a:t>Klikk for å redigere tittelstil</a:t>
            </a:r>
          </a:p>
        </p:txBody>
      </p:sp>
      <p:sp>
        <p:nvSpPr>
          <p:cNvPr id="99332" name="Rectangle 3"/>
          <p:cNvSpPr>
            <a:spLocks noGrp="1" noChangeArrowheads="1"/>
          </p:cNvSpPr>
          <p:nvPr>
            <p:ph type="body" idx="1"/>
          </p:nvPr>
        </p:nvSpPr>
        <p:spPr bwMode="auto">
          <a:xfrm>
            <a:off x="946639" y="1811338"/>
            <a:ext cx="7344508"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9333" name="Picture 14" descr="Logo-blaa"/>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885235" y="6281740"/>
            <a:ext cx="1069731"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7"/>
          <p:cNvSpPr>
            <a:spLocks noGrp="1" noChangeArrowheads="1"/>
          </p:cNvSpPr>
          <p:nvPr>
            <p:ph type="dt" sz="half" idx="2"/>
          </p:nvPr>
        </p:nvSpPr>
        <p:spPr bwMode="auto">
          <a:xfrm>
            <a:off x="134816" y="6381750"/>
            <a:ext cx="21336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nb-NO">
              <a:solidFill>
                <a:srgbClr val="000000"/>
              </a:solidFill>
            </a:endParaRPr>
          </a:p>
        </p:txBody>
      </p:sp>
      <p:sp>
        <p:nvSpPr>
          <p:cNvPr id="99336" name="Rectangle 8"/>
          <p:cNvSpPr>
            <a:spLocks noGrp="1" noChangeArrowheads="1"/>
          </p:cNvSpPr>
          <p:nvPr>
            <p:ph type="ftr" sz="quarter" idx="3"/>
          </p:nvPr>
        </p:nvSpPr>
        <p:spPr bwMode="auto">
          <a:xfrm>
            <a:off x="3059723" y="6381750"/>
            <a:ext cx="4176347"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nb-NO">
              <a:solidFill>
                <a:srgbClr val="000000"/>
              </a:solidFill>
            </a:endParaRPr>
          </a:p>
        </p:txBody>
      </p:sp>
      <p:sp>
        <p:nvSpPr>
          <p:cNvPr id="99337" name="Rectangle 9"/>
          <p:cNvSpPr>
            <a:spLocks noGrp="1" noChangeArrowheads="1"/>
          </p:cNvSpPr>
          <p:nvPr>
            <p:ph type="sldNum" sz="quarter" idx="4"/>
          </p:nvPr>
        </p:nvSpPr>
        <p:spPr bwMode="auto">
          <a:xfrm>
            <a:off x="7309339" y="6381750"/>
            <a:ext cx="54952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E290D5B-03CD-451C-9150-C101887B30AA}"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547679398"/>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charset="0"/>
        </a:defRPr>
      </a:lvl2pPr>
      <a:lvl3pPr algn="l" rtl="0" fontAlgn="base">
        <a:spcBef>
          <a:spcPct val="0"/>
        </a:spcBef>
        <a:spcAft>
          <a:spcPct val="0"/>
        </a:spcAft>
        <a:defRPr sz="2800" b="1">
          <a:solidFill>
            <a:schemeClr val="tx2"/>
          </a:solidFill>
          <a:latin typeface="Arial" charset="0"/>
        </a:defRPr>
      </a:lvl3pPr>
      <a:lvl4pPr algn="l" rtl="0" fontAlgn="base">
        <a:spcBef>
          <a:spcPct val="0"/>
        </a:spcBef>
        <a:spcAft>
          <a:spcPct val="0"/>
        </a:spcAft>
        <a:defRPr sz="2800" b="1">
          <a:solidFill>
            <a:schemeClr val="tx2"/>
          </a:solidFill>
          <a:latin typeface="Arial" charset="0"/>
        </a:defRPr>
      </a:lvl4pPr>
      <a:lvl5pPr algn="l" rtl="0" fontAlgn="base">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266700" indent="-266700" algn="l" rtl="0" fontAlgn="base">
        <a:spcBef>
          <a:spcPct val="20000"/>
        </a:spcBef>
        <a:spcAft>
          <a:spcPct val="20000"/>
        </a:spcAft>
        <a:buClr>
          <a:schemeClr val="hlink"/>
        </a:buClr>
        <a:buSzPct val="120000"/>
        <a:buChar char="•"/>
        <a:defRPr sz="24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charset="0"/>
        <a:buChar char="–"/>
        <a:defRPr sz="2000">
          <a:solidFill>
            <a:schemeClr val="tx1"/>
          </a:solidFill>
          <a:latin typeface="+mn-lt"/>
        </a:defRPr>
      </a:lvl2pPr>
      <a:lvl3pPr marL="806450" indent="-265113" algn="l" rtl="0" fontAlgn="base">
        <a:spcBef>
          <a:spcPct val="20000"/>
        </a:spcBef>
        <a:spcAft>
          <a:spcPct val="20000"/>
        </a:spcAft>
        <a:buClr>
          <a:schemeClr val="hlink"/>
        </a:buClr>
        <a:buChar char="•"/>
        <a:defRPr>
          <a:solidFill>
            <a:schemeClr val="tx1"/>
          </a:solidFill>
          <a:latin typeface="+mn-lt"/>
        </a:defRPr>
      </a:lvl3pPr>
      <a:lvl4pPr marL="1073150" indent="-265113" algn="l" rtl="0" fontAlgn="base">
        <a:spcBef>
          <a:spcPct val="20000"/>
        </a:spcBef>
        <a:spcAft>
          <a:spcPct val="20000"/>
        </a:spcAft>
        <a:buClr>
          <a:schemeClr val="hlink"/>
        </a:buClr>
        <a:buFont typeface="Arial" charset="0"/>
        <a:buChar char="–"/>
        <a:defRPr sz="1600">
          <a:solidFill>
            <a:schemeClr val="tx1"/>
          </a:solidFill>
          <a:latin typeface="+mn-lt"/>
        </a:defRPr>
      </a:lvl4pPr>
      <a:lvl5pPr marL="1339850" indent="-265113" algn="l" rtl="0" fontAlgn="base">
        <a:spcBef>
          <a:spcPct val="20000"/>
        </a:spcBef>
        <a:spcAft>
          <a:spcPct val="20000"/>
        </a:spcAft>
        <a:buClr>
          <a:schemeClr val="hlink"/>
        </a:buClr>
        <a:buFont typeface="Arial" charset="0"/>
        <a:buChar char="»"/>
        <a:defRPr sz="1600">
          <a:solidFill>
            <a:schemeClr val="tx1"/>
          </a:solidFill>
          <a:latin typeface="+mn-lt"/>
        </a:defRPr>
      </a:lvl5pPr>
      <a:lvl6pPr marL="1797050" indent="-265113" algn="l" rtl="0" fontAlgn="base">
        <a:spcBef>
          <a:spcPct val="20000"/>
        </a:spcBef>
        <a:spcAft>
          <a:spcPct val="20000"/>
        </a:spcAft>
        <a:buClr>
          <a:schemeClr val="hlink"/>
        </a:buClr>
        <a:buFont typeface="Arial" charset="0"/>
        <a:buChar char="»"/>
        <a:defRPr sz="1600">
          <a:solidFill>
            <a:schemeClr val="tx1"/>
          </a:solidFill>
          <a:latin typeface="+mn-lt"/>
        </a:defRPr>
      </a:lvl6pPr>
      <a:lvl7pPr marL="2254250" indent="-265113" algn="l" rtl="0" fontAlgn="base">
        <a:spcBef>
          <a:spcPct val="20000"/>
        </a:spcBef>
        <a:spcAft>
          <a:spcPct val="20000"/>
        </a:spcAft>
        <a:buClr>
          <a:schemeClr val="hlink"/>
        </a:buClr>
        <a:buFont typeface="Arial" charset="0"/>
        <a:buChar char="»"/>
        <a:defRPr sz="1600">
          <a:solidFill>
            <a:schemeClr val="tx1"/>
          </a:solidFill>
          <a:latin typeface="+mn-lt"/>
        </a:defRPr>
      </a:lvl7pPr>
      <a:lvl8pPr marL="2711450" indent="-265113" algn="l" rtl="0" fontAlgn="base">
        <a:spcBef>
          <a:spcPct val="20000"/>
        </a:spcBef>
        <a:spcAft>
          <a:spcPct val="20000"/>
        </a:spcAft>
        <a:buClr>
          <a:schemeClr val="hlink"/>
        </a:buClr>
        <a:buFont typeface="Arial" charset="0"/>
        <a:buChar char="»"/>
        <a:defRPr sz="1600">
          <a:solidFill>
            <a:schemeClr val="tx1"/>
          </a:solidFill>
          <a:latin typeface="+mn-lt"/>
        </a:defRPr>
      </a:lvl8pPr>
      <a:lvl9pPr marL="3168650" indent="-265113" algn="l" rtl="0" fontAlgn="base">
        <a:spcBef>
          <a:spcPct val="20000"/>
        </a:spcBef>
        <a:spcAft>
          <a:spcPct val="20000"/>
        </a:spcAft>
        <a:buClr>
          <a:schemeClr val="hlink"/>
        </a:buClr>
        <a:buFont typeface="Arial" charset="0"/>
        <a:buChar char="»"/>
        <a:defRPr sz="16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87483"/>
            <a:ext cx="8064000" cy="1192161"/>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540000" y="1897628"/>
            <a:ext cx="8064000" cy="403122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7C1292BA-9F9B-3E4D-9717-50FCEDB0B71B}"/>
              </a:ext>
            </a:extLst>
          </p:cNvPr>
          <p:cNvSpPr>
            <a:spLocks noGrp="1"/>
          </p:cNvSpPr>
          <p:nvPr>
            <p:ph type="ftr" sz="quarter" idx="3"/>
          </p:nvPr>
        </p:nvSpPr>
        <p:spPr>
          <a:xfrm>
            <a:off x="540001" y="6161026"/>
            <a:ext cx="6340796"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5" name="Slide Number Placeholder 5">
            <a:extLst>
              <a:ext uri="{FF2B5EF4-FFF2-40B4-BE49-F238E27FC236}">
                <a16:creationId xmlns:a16="http://schemas.microsoft.com/office/drawing/2014/main" id="{9855576B-0AF9-6A48-9CE5-946A07426685}"/>
              </a:ext>
            </a:extLst>
          </p:cNvPr>
          <p:cNvSpPr>
            <a:spLocks noGrp="1"/>
          </p:cNvSpPr>
          <p:nvPr>
            <p:ph type="sldNum" sz="quarter" idx="4"/>
          </p:nvPr>
        </p:nvSpPr>
        <p:spPr>
          <a:xfrm>
            <a:off x="7412731" y="6161028"/>
            <a:ext cx="1197219" cy="291589"/>
          </a:xfrm>
          <a:prstGeom prst="rect">
            <a:avLst/>
          </a:prstGeom>
        </p:spPr>
        <p:txBody>
          <a:bodyPr anchor="b"/>
          <a:lstStyle>
            <a:lvl1pPr algn="r">
              <a:defRPr sz="731" b="0" i="0">
                <a:solidFill>
                  <a:srgbClr val="051B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663" r:id="rId2"/>
    <p:sldLayoutId id="2147483667" r:id="rId3"/>
    <p:sldLayoutId id="2147484006" r:id="rId4"/>
    <p:sldLayoutId id="2147483664" r:id="rId5"/>
    <p:sldLayoutId id="2147483991" r:id="rId6"/>
    <p:sldLayoutId id="2147483662" r:id="rId7"/>
    <p:sldLayoutId id="2147484008" r:id="rId8"/>
    <p:sldLayoutId id="2147483665" r:id="rId9"/>
    <p:sldLayoutId id="2147483994" r:id="rId10"/>
    <p:sldLayoutId id="2147483666" r:id="rId11"/>
    <p:sldLayoutId id="2147484010" r:id="rId12"/>
    <p:sldLayoutId id="2147484011" r:id="rId13"/>
    <p:sldLayoutId id="2147483996" r:id="rId14"/>
    <p:sldLayoutId id="2147483997" r:id="rId15"/>
    <p:sldLayoutId id="2147483660" r:id="rId16"/>
    <p:sldLayoutId id="2147483668" r:id="rId17"/>
    <p:sldLayoutId id="2147483669" r:id="rId18"/>
    <p:sldLayoutId id="2147483670" r:id="rId19"/>
    <p:sldLayoutId id="2147483671" r:id="rId20"/>
    <p:sldLayoutId id="2147483672" r:id="rId21"/>
  </p:sldLayoutIdLst>
  <p:hf hdr="0" dt="0"/>
  <p:txStyles>
    <p:titleStyle>
      <a:lvl1pPr algn="l" defTabSz="742950" rtl="0" eaLnBrk="1" latinLnBrk="0" hangingPunct="1">
        <a:lnSpc>
          <a:spcPct val="89000"/>
        </a:lnSpc>
        <a:spcBef>
          <a:spcPct val="0"/>
        </a:spcBef>
        <a:buNone/>
        <a:defRPr sz="3575" b="1" i="0" kern="1200" baseline="0">
          <a:solidFill>
            <a:srgbClr val="0B2340"/>
          </a:solidFill>
          <a:latin typeface="+mj-lt"/>
          <a:ea typeface="+mj-ea"/>
          <a:cs typeface="+mj-cs"/>
        </a:defRPr>
      </a:lvl1pPr>
    </p:titleStyle>
    <p:bodyStyle>
      <a:lvl1pPr marL="181868" indent="-181868" algn="l" defTabSz="742950" rtl="0" eaLnBrk="1" latinLnBrk="0" hangingPunct="1">
        <a:lnSpc>
          <a:spcPct val="94000"/>
        </a:lnSpc>
        <a:spcBef>
          <a:spcPts val="813"/>
        </a:spcBef>
        <a:spcAft>
          <a:spcPts val="163"/>
        </a:spcAft>
        <a:buFont typeface="Arial" panose="020B0604020202020204" pitchFamily="34" charset="0"/>
        <a:buChar char="•"/>
        <a:tabLst/>
        <a:defRPr sz="2275" kern="1200" baseline="0">
          <a:solidFill>
            <a:srgbClr val="0B2340"/>
          </a:solidFill>
          <a:latin typeface="+mn-lt"/>
          <a:ea typeface="+mn-ea"/>
          <a:cs typeface="+mn-cs"/>
        </a:defRPr>
      </a:lvl1pPr>
      <a:lvl2pPr marL="650081" indent="-217984" algn="l" defTabSz="742950" rtl="0" eaLnBrk="1" latinLnBrk="0" hangingPunct="1">
        <a:lnSpc>
          <a:spcPct val="94000"/>
        </a:lnSpc>
        <a:spcBef>
          <a:spcPts val="406"/>
        </a:spcBef>
        <a:spcAft>
          <a:spcPts val="163"/>
        </a:spcAft>
        <a:buFont typeface="Franklin Gothic Book" panose="020B0503020102020204" pitchFamily="34" charset="0"/>
        <a:buChar char="–"/>
        <a:tabLst/>
        <a:defRPr sz="1950" i="0" kern="1200" baseline="0">
          <a:solidFill>
            <a:srgbClr val="0B2340"/>
          </a:solidFill>
          <a:latin typeface="+mn-lt"/>
          <a:ea typeface="+mn-ea"/>
          <a:cs typeface="+mn-cs"/>
        </a:defRPr>
      </a:lvl2pPr>
      <a:lvl3pPr marL="975122" indent="-171550" algn="l" defTabSz="742950" rtl="0" eaLnBrk="1" latinLnBrk="0" hangingPunct="1">
        <a:lnSpc>
          <a:spcPct val="94000"/>
        </a:lnSpc>
        <a:spcBef>
          <a:spcPts val="406"/>
        </a:spcBef>
        <a:spcAft>
          <a:spcPts val="163"/>
        </a:spcAft>
        <a:buFont typeface="Arial" panose="020B0604020202020204" pitchFamily="34" charset="0"/>
        <a:buChar char="•"/>
        <a:tabLst/>
        <a:defRPr sz="1625" kern="1200" baseline="0">
          <a:solidFill>
            <a:srgbClr val="0B2340"/>
          </a:solidFill>
          <a:latin typeface="+mn-lt"/>
          <a:ea typeface="+mn-ea"/>
          <a:cs typeface="+mn-cs"/>
        </a:defRPr>
      </a:lvl3pPr>
      <a:lvl4pPr marL="1341438" indent="-166390" algn="l" defTabSz="742950" rtl="0" eaLnBrk="1" latinLnBrk="0" hangingPunct="1">
        <a:lnSpc>
          <a:spcPct val="94000"/>
        </a:lnSpc>
        <a:spcBef>
          <a:spcPts val="406"/>
        </a:spcBef>
        <a:spcAft>
          <a:spcPts val="163"/>
        </a:spcAft>
        <a:buFont typeface="Franklin Gothic Book" panose="020B0503020102020204" pitchFamily="34" charset="0"/>
        <a:buChar char="–"/>
        <a:tabLst/>
        <a:defRPr sz="1463" i="0" kern="1200" baseline="0">
          <a:solidFill>
            <a:srgbClr val="0B2340"/>
          </a:solidFill>
          <a:latin typeface="+mn-lt"/>
          <a:ea typeface="+mn-ea"/>
          <a:cs typeface="+mn-cs"/>
        </a:defRPr>
      </a:lvl4pPr>
      <a:lvl5pPr marL="1666478" indent="-119956" algn="l" defTabSz="742950" rtl="0" eaLnBrk="1" latinLnBrk="0" hangingPunct="1">
        <a:lnSpc>
          <a:spcPct val="94000"/>
        </a:lnSpc>
        <a:spcBef>
          <a:spcPts val="406"/>
        </a:spcBef>
        <a:spcAft>
          <a:spcPts val="163"/>
        </a:spcAft>
        <a:buFont typeface="Arial" panose="020B0604020202020204" pitchFamily="34" charset="0"/>
        <a:buChar char="•"/>
        <a:tabLst/>
        <a:defRPr sz="1300" kern="1200" baseline="0">
          <a:solidFill>
            <a:srgbClr val="0B2340"/>
          </a:solidFill>
          <a:latin typeface="+mn-lt"/>
          <a:ea typeface="+mn-ea"/>
          <a:cs typeface="+mn-cs"/>
        </a:defRPr>
      </a:lvl5pPr>
      <a:lvl6pPr marL="2228850" indent="-312039" algn="l" defTabSz="742950" rtl="0" eaLnBrk="1" latinLnBrk="0" hangingPunct="1">
        <a:lnSpc>
          <a:spcPct val="94000"/>
        </a:lnSpc>
        <a:spcBef>
          <a:spcPts val="406"/>
        </a:spcBef>
        <a:spcAft>
          <a:spcPts val="163"/>
        </a:spcAft>
        <a:buFont typeface="Franklin Gothic Book" panose="020B0503020102020204" pitchFamily="34" charset="0"/>
        <a:buChar char="–"/>
        <a:defRPr sz="1300" i="1" kern="1200" baseline="0">
          <a:solidFill>
            <a:schemeClr val="tx2"/>
          </a:solidFill>
          <a:latin typeface="+mn-lt"/>
          <a:ea typeface="+mn-ea"/>
          <a:cs typeface="+mn-cs"/>
        </a:defRPr>
      </a:lvl6pPr>
      <a:lvl7pPr marL="2600325"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kern="1200" baseline="0">
          <a:solidFill>
            <a:schemeClr val="tx2"/>
          </a:solidFill>
          <a:latin typeface="+mn-lt"/>
          <a:ea typeface="+mn-ea"/>
          <a:cs typeface="+mn-cs"/>
        </a:defRPr>
      </a:lvl7pPr>
      <a:lvl8pPr marL="2971800"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i="1" kern="1200" baseline="0">
          <a:solidFill>
            <a:schemeClr val="tx2"/>
          </a:solidFill>
          <a:latin typeface="+mn-lt"/>
          <a:ea typeface="+mn-ea"/>
          <a:cs typeface="+mn-cs"/>
        </a:defRPr>
      </a:lvl8pPr>
      <a:lvl9pPr marL="3343275"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kern="1200" baseline="0">
          <a:solidFill>
            <a:schemeClr val="tx2"/>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userDrawn="1">
          <p15:clr>
            <a:srgbClr val="F26B43"/>
          </p15:clr>
        </p15:guide>
        <p15:guide id="4" orient="horz" pos="1440" userDrawn="1">
          <p15:clr>
            <a:srgbClr val="F26B43"/>
          </p15:clr>
        </p15:guide>
        <p15:guide id="6" orient="horz" pos="3696" userDrawn="1">
          <p15:clr>
            <a:srgbClr val="F26B43"/>
          </p15:clr>
        </p15:guide>
        <p15:guide id="7" orient="horz" pos="432" userDrawn="1">
          <p15:clr>
            <a:srgbClr val="F26B43"/>
          </p15:clr>
        </p15:guide>
        <p15:guide id="8" orient="horz" pos="1512" userDrawn="1">
          <p15:clr>
            <a:srgbClr val="F26B43"/>
          </p15:clr>
        </p15:guide>
        <p15:guide id="9" pos="5184" userDrawn="1">
          <p15:clr>
            <a:srgbClr val="F26B43"/>
          </p15:clr>
        </p15:guide>
        <p15:guide id="10" pos="703" userDrawn="1">
          <p15:clr>
            <a:srgbClr val="F26B43"/>
          </p15:clr>
        </p15:guide>
        <p15:guide id="11" pos="64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bwMode="auto">
          <a:xfrm>
            <a:off x="951036" y="574676"/>
            <a:ext cx="741631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b-NO"/>
              <a:t>Klikk for å redigere tittelstil</a:t>
            </a:r>
          </a:p>
        </p:txBody>
      </p:sp>
      <p:sp>
        <p:nvSpPr>
          <p:cNvPr id="99332" name="Rectangle 3"/>
          <p:cNvSpPr>
            <a:spLocks noGrp="1" noChangeArrowheads="1"/>
          </p:cNvSpPr>
          <p:nvPr>
            <p:ph type="body" idx="1"/>
          </p:nvPr>
        </p:nvSpPr>
        <p:spPr bwMode="auto">
          <a:xfrm>
            <a:off x="946638" y="1811338"/>
            <a:ext cx="7344508"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9333" name="Picture 14" descr="Logo-blaa"/>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885235" y="6281739"/>
            <a:ext cx="1069731"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7"/>
          <p:cNvSpPr>
            <a:spLocks noGrp="1" noChangeArrowheads="1"/>
          </p:cNvSpPr>
          <p:nvPr>
            <p:ph type="dt" sz="half" idx="2"/>
          </p:nvPr>
        </p:nvSpPr>
        <p:spPr bwMode="auto">
          <a:xfrm>
            <a:off x="134815" y="6381750"/>
            <a:ext cx="21336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92">
                <a:latin typeface="+mn-lt"/>
              </a:defRPr>
            </a:lvl1pPr>
          </a:lstStyle>
          <a:p>
            <a:endParaRPr lang="nb-NO"/>
          </a:p>
        </p:txBody>
      </p:sp>
      <p:sp>
        <p:nvSpPr>
          <p:cNvPr id="99336" name="Rectangle 8"/>
          <p:cNvSpPr>
            <a:spLocks noGrp="1" noChangeArrowheads="1"/>
          </p:cNvSpPr>
          <p:nvPr>
            <p:ph type="ftr" sz="quarter" idx="3"/>
          </p:nvPr>
        </p:nvSpPr>
        <p:spPr bwMode="auto">
          <a:xfrm>
            <a:off x="3059724" y="6381750"/>
            <a:ext cx="4176346"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92">
                <a:latin typeface="+mn-lt"/>
              </a:defRPr>
            </a:lvl1pPr>
          </a:lstStyle>
          <a:p>
            <a:endParaRPr lang="nb-NO"/>
          </a:p>
        </p:txBody>
      </p:sp>
      <p:sp>
        <p:nvSpPr>
          <p:cNvPr id="99337" name="Rectangle 9"/>
          <p:cNvSpPr>
            <a:spLocks noGrp="1" noChangeArrowheads="1"/>
          </p:cNvSpPr>
          <p:nvPr>
            <p:ph type="sldNum" sz="quarter" idx="4"/>
          </p:nvPr>
        </p:nvSpPr>
        <p:spPr bwMode="auto">
          <a:xfrm>
            <a:off x="7309339" y="6381750"/>
            <a:ext cx="54952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92">
                <a:latin typeface="+mn-lt"/>
              </a:defRPr>
            </a:lvl1pPr>
          </a:lstStyle>
          <a:p>
            <a:fld id="{CE290D5B-03CD-451C-9150-C101887B30AA}"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rtl="0" fontAlgn="base">
        <a:spcBef>
          <a:spcPct val="0"/>
        </a:spcBef>
        <a:spcAft>
          <a:spcPct val="0"/>
        </a:spcAft>
        <a:defRPr sz="2585" b="1">
          <a:solidFill>
            <a:schemeClr val="tx2"/>
          </a:solidFill>
          <a:latin typeface="+mj-lt"/>
          <a:ea typeface="+mj-ea"/>
          <a:cs typeface="+mj-cs"/>
        </a:defRPr>
      </a:lvl1pPr>
      <a:lvl2pPr algn="l" rtl="0" fontAlgn="base">
        <a:spcBef>
          <a:spcPct val="0"/>
        </a:spcBef>
        <a:spcAft>
          <a:spcPct val="0"/>
        </a:spcAft>
        <a:defRPr sz="2585" b="1">
          <a:solidFill>
            <a:schemeClr val="tx2"/>
          </a:solidFill>
          <a:latin typeface="Arial" charset="0"/>
        </a:defRPr>
      </a:lvl2pPr>
      <a:lvl3pPr algn="l" rtl="0" fontAlgn="base">
        <a:spcBef>
          <a:spcPct val="0"/>
        </a:spcBef>
        <a:spcAft>
          <a:spcPct val="0"/>
        </a:spcAft>
        <a:defRPr sz="2585" b="1">
          <a:solidFill>
            <a:schemeClr val="tx2"/>
          </a:solidFill>
          <a:latin typeface="Arial" charset="0"/>
        </a:defRPr>
      </a:lvl3pPr>
      <a:lvl4pPr algn="l" rtl="0" fontAlgn="base">
        <a:spcBef>
          <a:spcPct val="0"/>
        </a:spcBef>
        <a:spcAft>
          <a:spcPct val="0"/>
        </a:spcAft>
        <a:defRPr sz="2585" b="1">
          <a:solidFill>
            <a:schemeClr val="tx2"/>
          </a:solidFill>
          <a:latin typeface="Arial" charset="0"/>
        </a:defRPr>
      </a:lvl4pPr>
      <a:lvl5pPr algn="l" rtl="0" fontAlgn="base">
        <a:spcBef>
          <a:spcPct val="0"/>
        </a:spcBef>
        <a:spcAft>
          <a:spcPct val="0"/>
        </a:spcAft>
        <a:defRPr sz="2585" b="1">
          <a:solidFill>
            <a:schemeClr val="tx2"/>
          </a:solidFill>
          <a:latin typeface="Arial" charset="0"/>
        </a:defRPr>
      </a:lvl5pPr>
      <a:lvl6pPr marL="422041" algn="l" rtl="0" fontAlgn="base">
        <a:spcBef>
          <a:spcPct val="0"/>
        </a:spcBef>
        <a:spcAft>
          <a:spcPct val="0"/>
        </a:spcAft>
        <a:defRPr sz="2585" b="1">
          <a:solidFill>
            <a:schemeClr val="tx2"/>
          </a:solidFill>
          <a:latin typeface="Arial" charset="0"/>
        </a:defRPr>
      </a:lvl6pPr>
      <a:lvl7pPr marL="844083" algn="l" rtl="0" fontAlgn="base">
        <a:spcBef>
          <a:spcPct val="0"/>
        </a:spcBef>
        <a:spcAft>
          <a:spcPct val="0"/>
        </a:spcAft>
        <a:defRPr sz="2585" b="1">
          <a:solidFill>
            <a:schemeClr val="tx2"/>
          </a:solidFill>
          <a:latin typeface="Arial" charset="0"/>
        </a:defRPr>
      </a:lvl7pPr>
      <a:lvl8pPr marL="1266124" algn="l" rtl="0" fontAlgn="base">
        <a:spcBef>
          <a:spcPct val="0"/>
        </a:spcBef>
        <a:spcAft>
          <a:spcPct val="0"/>
        </a:spcAft>
        <a:defRPr sz="2585" b="1">
          <a:solidFill>
            <a:schemeClr val="tx2"/>
          </a:solidFill>
          <a:latin typeface="Arial" charset="0"/>
        </a:defRPr>
      </a:lvl8pPr>
      <a:lvl9pPr marL="1688165" algn="l" rtl="0" fontAlgn="base">
        <a:spcBef>
          <a:spcPct val="0"/>
        </a:spcBef>
        <a:spcAft>
          <a:spcPct val="0"/>
        </a:spcAft>
        <a:defRPr sz="2585" b="1">
          <a:solidFill>
            <a:schemeClr val="tx2"/>
          </a:solidFill>
          <a:latin typeface="Arial" charset="0"/>
        </a:defRPr>
      </a:lvl9pPr>
    </p:titleStyle>
    <p:bodyStyle>
      <a:lvl1pPr marL="246191" indent="-246191" algn="l" rtl="0" fontAlgn="base">
        <a:spcBef>
          <a:spcPct val="20000"/>
        </a:spcBef>
        <a:spcAft>
          <a:spcPct val="20000"/>
        </a:spcAft>
        <a:buClr>
          <a:schemeClr val="hlink"/>
        </a:buClr>
        <a:buSzPct val="120000"/>
        <a:buChar char="•"/>
        <a:defRPr sz="2215">
          <a:solidFill>
            <a:schemeClr val="tx1"/>
          </a:solidFill>
          <a:latin typeface="+mn-lt"/>
          <a:ea typeface="+mn-ea"/>
          <a:cs typeface="+mn-cs"/>
        </a:defRPr>
      </a:lvl1pPr>
      <a:lvl2pPr marL="498243" indent="-250587" algn="l" rtl="0" fontAlgn="base">
        <a:spcBef>
          <a:spcPct val="20000"/>
        </a:spcBef>
        <a:spcAft>
          <a:spcPct val="20000"/>
        </a:spcAft>
        <a:buClr>
          <a:schemeClr val="hlink"/>
        </a:buClr>
        <a:buFont typeface="Arial" charset="0"/>
        <a:buChar char="–"/>
        <a:defRPr sz="1846">
          <a:solidFill>
            <a:schemeClr val="tx1"/>
          </a:solidFill>
          <a:latin typeface="+mn-lt"/>
        </a:defRPr>
      </a:lvl2pPr>
      <a:lvl3pPr marL="744434" indent="-244726" algn="l" rtl="0" fontAlgn="base">
        <a:spcBef>
          <a:spcPct val="20000"/>
        </a:spcBef>
        <a:spcAft>
          <a:spcPct val="20000"/>
        </a:spcAft>
        <a:buClr>
          <a:schemeClr val="hlink"/>
        </a:buClr>
        <a:buChar char="•"/>
        <a:defRPr>
          <a:solidFill>
            <a:schemeClr val="tx1"/>
          </a:solidFill>
          <a:latin typeface="+mn-lt"/>
        </a:defRPr>
      </a:lvl3pPr>
      <a:lvl4pPr marL="990625" indent="-244726" algn="l" rtl="0" fontAlgn="base">
        <a:spcBef>
          <a:spcPct val="20000"/>
        </a:spcBef>
        <a:spcAft>
          <a:spcPct val="20000"/>
        </a:spcAft>
        <a:buClr>
          <a:schemeClr val="hlink"/>
        </a:buClr>
        <a:buFont typeface="Arial" charset="0"/>
        <a:buChar char="–"/>
        <a:defRPr sz="1477">
          <a:solidFill>
            <a:schemeClr val="tx1"/>
          </a:solidFill>
          <a:latin typeface="+mn-lt"/>
        </a:defRPr>
      </a:lvl4pPr>
      <a:lvl5pPr marL="1236816" indent="-244726" algn="l" rtl="0" fontAlgn="base">
        <a:spcBef>
          <a:spcPct val="20000"/>
        </a:spcBef>
        <a:spcAft>
          <a:spcPct val="20000"/>
        </a:spcAft>
        <a:buClr>
          <a:schemeClr val="hlink"/>
        </a:buClr>
        <a:buFont typeface="Arial" charset="0"/>
        <a:buChar char="»"/>
        <a:defRPr sz="1477">
          <a:solidFill>
            <a:schemeClr val="tx1"/>
          </a:solidFill>
          <a:latin typeface="+mn-lt"/>
        </a:defRPr>
      </a:lvl5pPr>
      <a:lvl6pPr marL="1658857" indent="-244726" algn="l" rtl="0" fontAlgn="base">
        <a:spcBef>
          <a:spcPct val="20000"/>
        </a:spcBef>
        <a:spcAft>
          <a:spcPct val="20000"/>
        </a:spcAft>
        <a:buClr>
          <a:schemeClr val="hlink"/>
        </a:buClr>
        <a:buFont typeface="Arial" charset="0"/>
        <a:buChar char="»"/>
        <a:defRPr sz="1477">
          <a:solidFill>
            <a:schemeClr val="tx1"/>
          </a:solidFill>
          <a:latin typeface="+mn-lt"/>
        </a:defRPr>
      </a:lvl6pPr>
      <a:lvl7pPr marL="2080898" indent="-244726" algn="l" rtl="0" fontAlgn="base">
        <a:spcBef>
          <a:spcPct val="20000"/>
        </a:spcBef>
        <a:spcAft>
          <a:spcPct val="20000"/>
        </a:spcAft>
        <a:buClr>
          <a:schemeClr val="hlink"/>
        </a:buClr>
        <a:buFont typeface="Arial" charset="0"/>
        <a:buChar char="»"/>
        <a:defRPr sz="1477">
          <a:solidFill>
            <a:schemeClr val="tx1"/>
          </a:solidFill>
          <a:latin typeface="+mn-lt"/>
        </a:defRPr>
      </a:lvl7pPr>
      <a:lvl8pPr marL="2502939" indent="-244726" algn="l" rtl="0" fontAlgn="base">
        <a:spcBef>
          <a:spcPct val="20000"/>
        </a:spcBef>
        <a:spcAft>
          <a:spcPct val="20000"/>
        </a:spcAft>
        <a:buClr>
          <a:schemeClr val="hlink"/>
        </a:buClr>
        <a:buFont typeface="Arial" charset="0"/>
        <a:buChar char="»"/>
        <a:defRPr sz="1477">
          <a:solidFill>
            <a:schemeClr val="tx1"/>
          </a:solidFill>
          <a:latin typeface="+mn-lt"/>
        </a:defRPr>
      </a:lvl8pPr>
      <a:lvl9pPr marL="2924981" indent="-244726" algn="l" rtl="0" fontAlgn="base">
        <a:spcBef>
          <a:spcPct val="20000"/>
        </a:spcBef>
        <a:spcAft>
          <a:spcPct val="20000"/>
        </a:spcAft>
        <a:buClr>
          <a:schemeClr val="hlink"/>
        </a:buClr>
        <a:buFont typeface="Arial" charset="0"/>
        <a:buChar char="»"/>
        <a:defRPr sz="1477">
          <a:solidFill>
            <a:schemeClr val="tx1"/>
          </a:solidFill>
          <a:latin typeface="+mn-lt"/>
        </a:defRPr>
      </a:lvl9pPr>
    </p:bodyStyle>
    <p:otherStyle>
      <a:defPPr>
        <a:defRPr lang="nb-NO"/>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9YyUIYvb_48?feature=oembed"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2w757bUl1y0?feature=oembed" TargetMode="Externa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r831U03ZdIw"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594935A-D77F-4799-F971-47CE7D659FDC}"/>
              </a:ext>
            </a:extLst>
          </p:cNvPr>
          <p:cNvSpPr>
            <a:spLocks noGrp="1"/>
          </p:cNvSpPr>
          <p:nvPr>
            <p:ph type="ctrTitle"/>
          </p:nvPr>
        </p:nvSpPr>
        <p:spPr>
          <a:xfrm>
            <a:off x="13502" y="2160000"/>
            <a:ext cx="4141557" cy="2098800"/>
          </a:xfrm>
        </p:spPr>
        <p:txBody>
          <a:bodyPr/>
          <a:lstStyle/>
          <a:p>
            <a:r>
              <a:rPr lang="nb-NO" sz="4400">
                <a:solidFill>
                  <a:schemeClr val="bg1"/>
                </a:solidFill>
                <a:latin typeface="Calibri"/>
                <a:cs typeface="Calibri"/>
              </a:rPr>
              <a:t>Kommunikasjon</a:t>
            </a:r>
            <a:endParaRPr lang="nb-NO" sz="4400">
              <a:solidFill>
                <a:schemeClr val="bg1"/>
              </a:solidFill>
            </a:endParaRPr>
          </a:p>
        </p:txBody>
      </p:sp>
      <p:sp>
        <p:nvSpPr>
          <p:cNvPr id="15" name="Subtitle 2">
            <a:extLst>
              <a:ext uri="{FF2B5EF4-FFF2-40B4-BE49-F238E27FC236}">
                <a16:creationId xmlns:a16="http://schemas.microsoft.com/office/drawing/2014/main" id="{E5D10326-AC96-776F-9104-EEB85E19E119}"/>
              </a:ext>
            </a:extLst>
          </p:cNvPr>
          <p:cNvSpPr>
            <a:spLocks noGrp="1"/>
          </p:cNvSpPr>
          <p:nvPr>
            <p:ph type="subTitle" idx="1"/>
          </p:nvPr>
        </p:nvSpPr>
        <p:spPr>
          <a:xfrm>
            <a:off x="204002" y="4320003"/>
            <a:ext cx="3488415" cy="1086237"/>
          </a:xfrm>
        </p:spPr>
        <p:txBody>
          <a:bodyPr vert="horz" lIns="91440" tIns="45720" rIns="91440" bIns="45720" rtlCol="0" anchor="t">
            <a:normAutofit/>
          </a:bodyPr>
          <a:lstStyle/>
          <a:p>
            <a:endParaRPr lang="en-US"/>
          </a:p>
        </p:txBody>
      </p:sp>
      <p:pic>
        <p:nvPicPr>
          <p:cNvPr id="8" name="Bilde 7" descr="Et bilde som inneholder person, telefon, mobil, hånd&#10;&#10;Automatisk generert beskrivelse">
            <a:extLst>
              <a:ext uri="{FF2B5EF4-FFF2-40B4-BE49-F238E27FC236}">
                <a16:creationId xmlns:a16="http://schemas.microsoft.com/office/drawing/2014/main" id="{C71B31F4-6855-3776-7DF7-7340009AFCED}"/>
              </a:ext>
            </a:extLst>
          </p:cNvPr>
          <p:cNvPicPr>
            <a:picLocks noChangeAspect="1"/>
          </p:cNvPicPr>
          <p:nvPr/>
        </p:nvPicPr>
        <p:blipFill rotWithShape="1">
          <a:blip r:embed="rId3">
            <a:extLst>
              <a:ext uri="{28A0092B-C50C-407E-A947-70E740481C1C}">
                <a14:useLocalDpi xmlns:a14="http://schemas.microsoft.com/office/drawing/2010/main"/>
              </a:ext>
            </a:extLst>
          </a:blip>
          <a:srcRect l="27681" r="31083" b="-1"/>
          <a:stretch/>
        </p:blipFill>
        <p:spPr>
          <a:xfrm>
            <a:off x="3952732" y="10"/>
            <a:ext cx="5572268" cy="685799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noFill/>
        </p:spPr>
      </p:pic>
      <p:sp>
        <p:nvSpPr>
          <p:cNvPr id="17" name="Footer Placeholder 4">
            <a:extLst>
              <a:ext uri="{FF2B5EF4-FFF2-40B4-BE49-F238E27FC236}">
                <a16:creationId xmlns:a16="http://schemas.microsoft.com/office/drawing/2014/main" id="{D8EC7FFA-8FF9-51F2-C9A4-3B119171F0F9}"/>
              </a:ext>
            </a:extLst>
          </p:cNvPr>
          <p:cNvSpPr>
            <a:spLocks noGrp="1"/>
          </p:cNvSpPr>
          <p:nvPr>
            <p:ph type="ftr" sz="quarter" idx="3"/>
          </p:nvPr>
        </p:nvSpPr>
        <p:spPr>
          <a:xfrm>
            <a:off x="204002" y="6161026"/>
            <a:ext cx="6869195" cy="291588"/>
          </a:xfrm>
        </p:spPr>
        <p:txBody>
          <a:bodyPr/>
          <a:lstStyle/>
          <a:p>
            <a:endParaRPr lang="en-US"/>
          </a:p>
        </p:txBody>
      </p:sp>
      <p:sp>
        <p:nvSpPr>
          <p:cNvPr id="6" name="Plassholder for lysbildenummer 5">
            <a:extLst>
              <a:ext uri="{FF2B5EF4-FFF2-40B4-BE49-F238E27FC236}">
                <a16:creationId xmlns:a16="http://schemas.microsoft.com/office/drawing/2014/main" id="{A9B0FD57-C907-29FA-BBCA-CE518B5D1983}"/>
              </a:ext>
            </a:extLst>
          </p:cNvPr>
          <p:cNvSpPr>
            <a:spLocks noGrp="1"/>
          </p:cNvSpPr>
          <p:nvPr>
            <p:ph type="sldNum" sz="quarter" idx="4"/>
          </p:nvPr>
        </p:nvSpPr>
        <p:spPr>
          <a:xfrm>
            <a:off x="7649460" y="6161028"/>
            <a:ext cx="1296987" cy="291589"/>
          </a:xfrm>
        </p:spPr>
        <p:txBody>
          <a:bodyPr anchor="b">
            <a:normAutofit/>
          </a:bodyPr>
          <a:lstStyle/>
          <a:p>
            <a:pPr>
              <a:spcAft>
                <a:spcPts val="600"/>
              </a:spcAft>
            </a:pPr>
            <a:fld id="{69E57DC2-970A-4B3E-BB1C-7A09969E49DF}" type="slidenum">
              <a:rPr lang="en-US" smtClean="0"/>
              <a:pPr>
                <a:spcAft>
                  <a:spcPts val="600"/>
                </a:spcAft>
              </a:pPr>
              <a:t>1</a:t>
            </a:fld>
            <a:endParaRPr lang="en-US"/>
          </a:p>
        </p:txBody>
      </p:sp>
    </p:spTree>
    <p:extLst>
      <p:ext uri="{BB962C8B-B14F-4D97-AF65-F5344CB8AC3E}">
        <p14:creationId xmlns:p14="http://schemas.microsoft.com/office/powerpoint/2010/main" val="1076466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693076" y="510791"/>
            <a:ext cx="7916862" cy="1036638"/>
          </a:xfrm>
        </p:spPr>
        <p:txBody>
          <a:bodyPr anchor="ctr">
            <a:normAutofit fontScale="90000"/>
          </a:bodyPr>
          <a:lstStyle/>
          <a:p>
            <a:pPr algn="ctr"/>
            <a:r>
              <a:rPr lang="nb-NO" altLang="nb-NO" sz="4800">
                <a:solidFill>
                  <a:srgbClr val="3DB7E4"/>
                </a:solidFill>
                <a:latin typeface="Calibri" panose="020F0502020204030204" pitchFamily="34" charset="0"/>
              </a:rPr>
              <a:t>Kroppsspråk foran forsamlinger</a:t>
            </a:r>
            <a:endParaRPr lang="nb-NO" sz="4800">
              <a:solidFill>
                <a:srgbClr val="3DB7E4"/>
              </a:solidFill>
              <a:latin typeface="Calibri" panose="020F0502020204030204" pitchFamily="34" charset="0"/>
            </a:endParaRPr>
          </a:p>
        </p:txBody>
      </p:sp>
      <p:sp>
        <p:nvSpPr>
          <p:cNvPr id="3" name="Plassholder for innhold 2"/>
          <p:cNvSpPr>
            <a:spLocks noGrp="1"/>
          </p:cNvSpPr>
          <p:nvPr>
            <p:ph sz="half" idx="1"/>
          </p:nvPr>
        </p:nvSpPr>
        <p:spPr>
          <a:xfrm>
            <a:off x="693076" y="1779447"/>
            <a:ext cx="7916862" cy="4402990"/>
          </a:xfrm>
        </p:spPr>
        <p:txBody>
          <a:bodyPr>
            <a:normAutofit/>
          </a:bodyPr>
          <a:lstStyle/>
          <a:p>
            <a:pPr>
              <a:buClr>
                <a:srgbClr val="0096D7"/>
              </a:buClr>
              <a:buFontTx/>
              <a:buChar char="•"/>
            </a:pPr>
            <a:r>
              <a:rPr lang="nb-NO" altLang="nb-NO" sz="3200">
                <a:latin typeface="Calibri" panose="020F0502020204030204" pitchFamily="34" charset="0"/>
              </a:rPr>
              <a:t> Rak rygg, løft hodet!</a:t>
            </a:r>
          </a:p>
          <a:p>
            <a:pPr>
              <a:buClr>
                <a:srgbClr val="0096D7"/>
              </a:buClr>
              <a:buFontTx/>
              <a:buChar char="•"/>
            </a:pPr>
            <a:r>
              <a:rPr lang="nb-NO" altLang="nb-NO" sz="3200">
                <a:latin typeface="Calibri" panose="020F0502020204030204" pitchFamily="34" charset="0"/>
              </a:rPr>
              <a:t> Smil!</a:t>
            </a:r>
          </a:p>
          <a:p>
            <a:pPr>
              <a:buClr>
                <a:srgbClr val="0096D7"/>
              </a:buClr>
              <a:buFontTx/>
              <a:buChar char="•"/>
            </a:pPr>
            <a:r>
              <a:rPr lang="nb-NO" altLang="nb-NO" sz="3200">
                <a:latin typeface="Calibri" panose="020F0502020204030204" pitchFamily="34" charset="0"/>
              </a:rPr>
              <a:t> Vis engasjement</a:t>
            </a:r>
          </a:p>
          <a:p>
            <a:pPr>
              <a:buClr>
                <a:srgbClr val="0096D7"/>
              </a:buClr>
              <a:buFontTx/>
              <a:buChar char="•"/>
            </a:pPr>
            <a:r>
              <a:rPr lang="nb-NO" altLang="nb-NO" sz="3200">
                <a:latin typeface="Calibri" panose="020F0502020204030204" pitchFamily="34" charset="0"/>
              </a:rPr>
              <a:t> Øyekontakt med tilhørerne </a:t>
            </a:r>
            <a:r>
              <a:rPr lang="nb-NO" altLang="nb-NO">
                <a:solidFill>
                  <a:schemeClr val="tx1"/>
                </a:solidFill>
                <a:latin typeface="Calibri" panose="020F0502020204030204" pitchFamily="34" charset="0"/>
              </a:rPr>
              <a:t>(</a:t>
            </a:r>
            <a:r>
              <a:rPr lang="nb-NO" altLang="nb-NO" sz="2000">
                <a:latin typeface="Calibri" panose="020F0502020204030204" pitchFamily="34" charset="0"/>
              </a:rPr>
              <a:t>NB! Blindsoner</a:t>
            </a:r>
            <a:r>
              <a:rPr lang="nb-NO" altLang="nb-NO">
                <a:solidFill>
                  <a:schemeClr val="tx1"/>
                </a:solidFill>
                <a:latin typeface="Calibri" panose="020F0502020204030204" pitchFamily="34" charset="0"/>
              </a:rPr>
              <a:t>)</a:t>
            </a:r>
          </a:p>
          <a:p>
            <a:pPr>
              <a:buClr>
                <a:srgbClr val="0096D7"/>
              </a:buClr>
              <a:buFontTx/>
              <a:buChar char="•"/>
            </a:pPr>
            <a:r>
              <a:rPr lang="nb-NO" altLang="nb-NO" sz="3200">
                <a:latin typeface="Calibri" panose="020F0502020204030204" pitchFamily="34" charset="0"/>
              </a:rPr>
              <a:t> Ta små pauser (pust!)</a:t>
            </a:r>
          </a:p>
        </p:txBody>
      </p:sp>
    </p:spTree>
    <p:extLst>
      <p:ext uri="{BB962C8B-B14F-4D97-AF65-F5344CB8AC3E}">
        <p14:creationId xmlns:p14="http://schemas.microsoft.com/office/powerpoint/2010/main" val="1336804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Tittel 5"/>
          <p:cNvSpPr>
            <a:spLocks noGrp="1"/>
          </p:cNvSpPr>
          <p:nvPr>
            <p:ph type="title"/>
          </p:nvPr>
        </p:nvSpPr>
        <p:spPr/>
        <p:txBody>
          <a:bodyPr/>
          <a:lstStyle/>
          <a:p>
            <a:r>
              <a:rPr lang="nb-NO" altLang="nb-NO" sz="3200"/>
              <a:t>Hva er det som skjer?</a:t>
            </a:r>
          </a:p>
        </p:txBody>
      </p:sp>
      <p:pic>
        <p:nvPicPr>
          <p:cNvPr id="68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41" y="3141663"/>
            <a:ext cx="1957387"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56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a:xfrm>
            <a:off x="2528888" y="-171450"/>
            <a:ext cx="5834062" cy="1079500"/>
          </a:xfrm>
        </p:spPr>
        <p:txBody>
          <a:bodyPr/>
          <a:lstStyle/>
          <a:p>
            <a:pPr eaLnBrk="1" hangingPunct="1"/>
            <a:r>
              <a:rPr lang="nb-NO" altLang="nb-NO">
                <a:solidFill>
                  <a:srgbClr val="0096D7"/>
                </a:solidFill>
              </a:rPr>
              <a:t>Kommunikasjonsmodell</a:t>
            </a:r>
          </a:p>
        </p:txBody>
      </p:sp>
      <p:grpSp>
        <p:nvGrpSpPr>
          <p:cNvPr id="644099" name="Group 12"/>
          <p:cNvGrpSpPr>
            <a:grpSpLocks/>
          </p:cNvGrpSpPr>
          <p:nvPr/>
        </p:nvGrpSpPr>
        <p:grpSpPr bwMode="auto">
          <a:xfrm>
            <a:off x="1692275" y="1989138"/>
            <a:ext cx="5715000" cy="2693988"/>
            <a:chOff x="1927" y="1661"/>
            <a:chExt cx="3600" cy="1697"/>
          </a:xfrm>
        </p:grpSpPr>
        <p:pic>
          <p:nvPicPr>
            <p:cNvPr id="644101" name="Picture 5" descr="kommunikasjonsmod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 y="2108"/>
              <a:ext cx="360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02" name="Text Box 6"/>
            <p:cNvSpPr txBox="1">
              <a:spLocks noChangeArrowheads="1"/>
            </p:cNvSpPr>
            <p:nvPr/>
          </p:nvSpPr>
          <p:spPr bwMode="auto">
            <a:xfrm>
              <a:off x="3236" y="1661"/>
              <a:ext cx="105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eaLnBrk="0" hangingPunct="0">
                <a:defRPr/>
              </a:pPr>
              <a:r>
                <a:rPr lang="nb-NO" altLang="nb-NO" sz="2400" b="1">
                  <a:solidFill>
                    <a:srgbClr val="000000"/>
                  </a:solidFill>
                  <a:latin typeface="Arial" panose="020B0604020202020204" pitchFamily="34" charset="0"/>
                </a:rPr>
                <a:t>KANAL</a:t>
              </a:r>
            </a:p>
          </p:txBody>
        </p:sp>
        <p:sp>
          <p:nvSpPr>
            <p:cNvPr id="644103" name="Text Box 7"/>
            <p:cNvSpPr txBox="1">
              <a:spLocks noChangeArrowheads="1"/>
            </p:cNvSpPr>
            <p:nvPr/>
          </p:nvSpPr>
          <p:spPr bwMode="auto">
            <a:xfrm>
              <a:off x="3322" y="3067"/>
              <a:ext cx="82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eaLnBrk="0" hangingPunct="0">
                <a:defRPr/>
              </a:pPr>
              <a:r>
                <a:rPr lang="nb-NO" altLang="nb-NO" sz="2400" b="1">
                  <a:solidFill>
                    <a:srgbClr val="000000"/>
                  </a:solidFill>
                  <a:latin typeface="Arial" panose="020B0604020202020204" pitchFamily="34" charset="0"/>
                </a:rPr>
                <a:t>STØY</a:t>
              </a:r>
            </a:p>
          </p:txBody>
        </p:sp>
        <p:sp>
          <p:nvSpPr>
            <p:cNvPr id="644104" name="AutoShape 9"/>
            <p:cNvSpPr>
              <a:spLocks noChangeArrowheads="1"/>
            </p:cNvSpPr>
            <p:nvPr/>
          </p:nvSpPr>
          <p:spPr bwMode="auto">
            <a:xfrm>
              <a:off x="3470" y="1979"/>
              <a:ext cx="226" cy="272"/>
            </a:xfrm>
            <a:prstGeom prst="downArrow">
              <a:avLst>
                <a:gd name="adj1" fmla="val 50000"/>
                <a:gd name="adj2" fmla="val 300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eaLnBrk="0" hangingPunct="0">
                <a:defRPr/>
              </a:pPr>
              <a:endParaRPr lang="nb-NO" altLang="nb-NO" sz="2400">
                <a:solidFill>
                  <a:srgbClr val="000000"/>
                </a:solidFill>
              </a:endParaRPr>
            </a:p>
          </p:txBody>
        </p:sp>
      </p:grpSp>
      <p:sp>
        <p:nvSpPr>
          <p:cNvPr id="644100" name="AutoShape 10"/>
          <p:cNvSpPr>
            <a:spLocks noChangeArrowheads="1"/>
          </p:cNvSpPr>
          <p:nvPr/>
        </p:nvSpPr>
        <p:spPr bwMode="auto">
          <a:xfrm>
            <a:off x="4140203" y="3573463"/>
            <a:ext cx="360363" cy="431800"/>
          </a:xfrm>
          <a:prstGeom prst="upArrow">
            <a:avLst>
              <a:gd name="adj1" fmla="val 50000"/>
              <a:gd name="adj2" fmla="val 299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eaLnBrk="0" hangingPunct="0">
              <a:defRPr/>
            </a:pPr>
            <a:endParaRPr lang="nb-NO" altLang="nb-NO" sz="2400">
              <a:solidFill>
                <a:srgbClr val="000000"/>
              </a:solidFill>
            </a:endParaRPr>
          </a:p>
        </p:txBody>
      </p:sp>
    </p:spTree>
    <p:extLst>
      <p:ext uri="{BB962C8B-B14F-4D97-AF65-F5344CB8AC3E}">
        <p14:creationId xmlns:p14="http://schemas.microsoft.com/office/powerpoint/2010/main" val="2044979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ctrTitle"/>
          </p:nvPr>
        </p:nvSpPr>
        <p:spPr/>
        <p:txBody>
          <a:bodyPr/>
          <a:lstStyle/>
          <a:p>
            <a:pPr eaLnBrk="1" hangingPunct="1"/>
            <a:endParaRPr lang="nb-NO" altLang="nb-NO"/>
          </a:p>
        </p:txBody>
      </p:sp>
      <p:sp>
        <p:nvSpPr>
          <p:cNvPr id="552963" name="Rectangle 3"/>
          <p:cNvSpPr>
            <a:spLocks noGrp="1" noChangeArrowheads="1"/>
          </p:cNvSpPr>
          <p:nvPr>
            <p:ph type="subTitle" idx="1"/>
          </p:nvPr>
        </p:nvSpPr>
        <p:spPr/>
        <p:txBody>
          <a:bodyPr/>
          <a:lstStyle/>
          <a:p>
            <a:pPr eaLnBrk="1" hangingPunct="1"/>
            <a:endParaRPr lang="nb-NO" altLang="nb-NO"/>
          </a:p>
        </p:txBody>
      </p:sp>
      <p:pic>
        <p:nvPicPr>
          <p:cNvPr id="552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9328150" cy="687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65" name="Text Box 5"/>
          <p:cNvSpPr txBox="1">
            <a:spLocks noChangeArrowheads="1"/>
          </p:cNvSpPr>
          <p:nvPr/>
        </p:nvSpPr>
        <p:spPr bwMode="auto">
          <a:xfrm>
            <a:off x="2987678" y="115890"/>
            <a:ext cx="30972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spcBef>
                <a:spcPct val="50000"/>
              </a:spcBef>
              <a:defRPr/>
            </a:pPr>
            <a:r>
              <a:rPr lang="nb-NO" altLang="nb-NO" sz="1800">
                <a:solidFill>
                  <a:srgbClr val="292929"/>
                </a:solidFill>
                <a:latin typeface="Arial" panose="020B0604020202020204" pitchFamily="34" charset="0"/>
              </a:rPr>
              <a:t>Du sa at du hadde lært hunden din å plystre, men den plystrer jo ikke!</a:t>
            </a:r>
          </a:p>
        </p:txBody>
      </p:sp>
      <p:sp>
        <p:nvSpPr>
          <p:cNvPr id="552966" name="Rectangle 6"/>
          <p:cNvSpPr>
            <a:spLocks noChangeArrowheads="1"/>
          </p:cNvSpPr>
          <p:nvPr/>
        </p:nvSpPr>
        <p:spPr bwMode="auto">
          <a:xfrm>
            <a:off x="2339975" y="0"/>
            <a:ext cx="719138" cy="1341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defRPr/>
            </a:pPr>
            <a:endParaRPr lang="nb-NO" altLang="nb-NO">
              <a:solidFill>
                <a:srgbClr val="000000"/>
              </a:solidFill>
            </a:endParaRPr>
          </a:p>
        </p:txBody>
      </p:sp>
      <p:sp>
        <p:nvSpPr>
          <p:cNvPr id="552967" name="AutoShape 7"/>
          <p:cNvSpPr>
            <a:spLocks noChangeArrowheads="1"/>
          </p:cNvSpPr>
          <p:nvPr/>
        </p:nvSpPr>
        <p:spPr bwMode="auto">
          <a:xfrm>
            <a:off x="2578100" y="115891"/>
            <a:ext cx="3454400" cy="981075"/>
          </a:xfrm>
          <a:prstGeom prst="wedgeRoundRectCallout">
            <a:avLst>
              <a:gd name="adj1" fmla="val -47426"/>
              <a:gd name="adj2" fmla="val 7961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lgn="ctr">
              <a:defRPr/>
            </a:pPr>
            <a:endParaRPr lang="nb-NO" altLang="nb-NO" sz="1800">
              <a:solidFill>
                <a:srgbClr val="000000"/>
              </a:solidFill>
            </a:endParaRPr>
          </a:p>
        </p:txBody>
      </p:sp>
      <p:sp>
        <p:nvSpPr>
          <p:cNvPr id="552968" name="AutoShape 8"/>
          <p:cNvSpPr>
            <a:spLocks noChangeArrowheads="1"/>
          </p:cNvSpPr>
          <p:nvPr/>
        </p:nvSpPr>
        <p:spPr bwMode="auto">
          <a:xfrm>
            <a:off x="4638675" y="1268413"/>
            <a:ext cx="4002088" cy="1079500"/>
          </a:xfrm>
          <a:prstGeom prst="wedgeRoundRectCallout">
            <a:avLst>
              <a:gd name="adj1" fmla="val -36421"/>
              <a:gd name="adj2" fmla="val 7676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lgn="ctr">
              <a:defRPr/>
            </a:pPr>
            <a:r>
              <a:rPr lang="nb-NO" altLang="nb-NO" sz="1800">
                <a:solidFill>
                  <a:srgbClr val="292929"/>
                </a:solidFill>
              </a:rPr>
              <a:t>Jeg sa ikke at han kan plystre. Jeg sa bare at jeg har gitt ham opplæring i det…</a:t>
            </a:r>
          </a:p>
        </p:txBody>
      </p:sp>
      <p:sp>
        <p:nvSpPr>
          <p:cNvPr id="552969" name="Rectangle 9"/>
          <p:cNvSpPr>
            <a:spLocks noChangeArrowheads="1"/>
          </p:cNvSpPr>
          <p:nvPr/>
        </p:nvSpPr>
        <p:spPr bwMode="auto">
          <a:xfrm>
            <a:off x="4643438" y="2492375"/>
            <a:ext cx="215900"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defRPr/>
            </a:pPr>
            <a:endParaRPr lang="nb-NO" altLang="nb-NO">
              <a:solidFill>
                <a:srgbClr val="000000"/>
              </a:solidFill>
            </a:endParaRPr>
          </a:p>
        </p:txBody>
      </p:sp>
      <p:sp>
        <p:nvSpPr>
          <p:cNvPr id="552970" name="Rectangle 10"/>
          <p:cNvSpPr>
            <a:spLocks noChangeArrowheads="1"/>
          </p:cNvSpPr>
          <p:nvPr/>
        </p:nvSpPr>
        <p:spPr bwMode="auto">
          <a:xfrm>
            <a:off x="4572003" y="1268413"/>
            <a:ext cx="3984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defRPr/>
            </a:pPr>
            <a:endParaRPr lang="nb-NO" altLang="nb-NO">
              <a:solidFill>
                <a:srgbClr val="000000"/>
              </a:solidFill>
            </a:endParaRPr>
          </a:p>
        </p:txBody>
      </p:sp>
    </p:spTree>
    <p:extLst>
      <p:ext uri="{BB962C8B-B14F-4D97-AF65-F5344CB8AC3E}">
        <p14:creationId xmlns:p14="http://schemas.microsoft.com/office/powerpoint/2010/main" val="3927303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pPr eaLnBrk="1" hangingPunct="1"/>
            <a:endParaRPr lang="nb-NO" altLang="nb-NO"/>
          </a:p>
        </p:txBody>
      </p:sp>
      <p:sp>
        <p:nvSpPr>
          <p:cNvPr id="555011" name="Rectangle 3"/>
          <p:cNvSpPr>
            <a:spLocks noGrp="1" noChangeArrowheads="1"/>
          </p:cNvSpPr>
          <p:nvPr>
            <p:ph type="body" idx="1"/>
          </p:nvPr>
        </p:nvSpPr>
        <p:spPr/>
        <p:txBody>
          <a:bodyPr/>
          <a:lstStyle/>
          <a:p>
            <a:pPr marL="0" indent="0"/>
            <a:endParaRPr lang="nb-NO" altLang="nb-NO"/>
          </a:p>
        </p:txBody>
      </p:sp>
      <p:pic>
        <p:nvPicPr>
          <p:cNvPr id="555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8"/>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5013" name="TekstSylinder 1"/>
          <p:cNvSpPr txBox="1">
            <a:spLocks noChangeArrowheads="1"/>
          </p:cNvSpPr>
          <p:nvPr/>
        </p:nvSpPr>
        <p:spPr bwMode="auto">
          <a:xfrm>
            <a:off x="5724525" y="115889"/>
            <a:ext cx="1727200"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defRPr/>
            </a:pPr>
            <a:r>
              <a:rPr lang="nb-NO" altLang="nb-NO" sz="1500">
                <a:solidFill>
                  <a:srgbClr val="000000"/>
                </a:solidFill>
              </a:rPr>
              <a:t>Nå har jeg</a:t>
            </a:r>
            <a:br>
              <a:rPr lang="nb-NO" altLang="nb-NO" sz="1500">
                <a:solidFill>
                  <a:srgbClr val="000000"/>
                </a:solidFill>
              </a:rPr>
            </a:br>
            <a:r>
              <a:rPr lang="nb-NO" altLang="nb-NO" sz="1500">
                <a:solidFill>
                  <a:srgbClr val="000000"/>
                </a:solidFill>
              </a:rPr>
              <a:t>skiftet laken,</a:t>
            </a:r>
            <a:br>
              <a:rPr lang="nb-NO" altLang="nb-NO" sz="1500">
                <a:solidFill>
                  <a:srgbClr val="000000"/>
                </a:solidFill>
              </a:rPr>
            </a:br>
            <a:r>
              <a:rPr lang="nb-NO" altLang="nb-NO" sz="1500">
                <a:solidFill>
                  <a:srgbClr val="000000"/>
                </a:solidFill>
              </a:rPr>
              <a:t>Andersson!</a:t>
            </a:r>
          </a:p>
          <a:p>
            <a:pPr>
              <a:defRPr/>
            </a:pPr>
            <a:endParaRPr lang="nb-NO" altLang="nb-NO" sz="1500">
              <a:solidFill>
                <a:srgbClr val="000000"/>
              </a:solidFill>
            </a:endParaRPr>
          </a:p>
        </p:txBody>
      </p:sp>
      <p:sp>
        <p:nvSpPr>
          <p:cNvPr id="555014" name="TekstSylinder 5"/>
          <p:cNvSpPr txBox="1">
            <a:spLocks noChangeArrowheads="1"/>
          </p:cNvSpPr>
          <p:nvPr/>
        </p:nvSpPr>
        <p:spPr bwMode="auto">
          <a:xfrm>
            <a:off x="395291" y="3554414"/>
            <a:ext cx="1800225"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defRPr/>
            </a:pPr>
            <a:r>
              <a:rPr lang="nb-NO" altLang="nb-NO" sz="1500">
                <a:solidFill>
                  <a:srgbClr val="000000"/>
                </a:solidFill>
              </a:rPr>
              <a:t>Vil du ha noe i</a:t>
            </a:r>
            <a:br>
              <a:rPr lang="nb-NO" altLang="nb-NO" sz="1500">
                <a:solidFill>
                  <a:srgbClr val="000000"/>
                </a:solidFill>
              </a:rPr>
            </a:br>
            <a:r>
              <a:rPr lang="nb-NO" altLang="nb-NO" sz="1500">
                <a:solidFill>
                  <a:srgbClr val="000000"/>
                </a:solidFill>
              </a:rPr>
              <a:t>koppen din?</a:t>
            </a:r>
            <a:br>
              <a:rPr lang="nb-NO" altLang="nb-NO" sz="1500">
                <a:solidFill>
                  <a:srgbClr val="000000"/>
                </a:solidFill>
              </a:rPr>
            </a:br>
            <a:r>
              <a:rPr lang="nb-NO" altLang="nb-NO" sz="1500">
                <a:solidFill>
                  <a:srgbClr val="000000"/>
                </a:solidFill>
              </a:rPr>
              <a:t>Jeg kan gå en tur og hente!</a:t>
            </a:r>
          </a:p>
        </p:txBody>
      </p:sp>
      <p:sp>
        <p:nvSpPr>
          <p:cNvPr id="555015" name="TekstSylinder 6"/>
          <p:cNvSpPr txBox="1">
            <a:spLocks noChangeArrowheads="1"/>
          </p:cNvSpPr>
          <p:nvPr/>
        </p:nvSpPr>
        <p:spPr bwMode="auto">
          <a:xfrm>
            <a:off x="2987675" y="3606802"/>
            <a:ext cx="647700" cy="7848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defRPr/>
            </a:pPr>
            <a:r>
              <a:rPr lang="nb-NO" altLang="nb-NO" sz="1500">
                <a:solidFill>
                  <a:srgbClr val="000000"/>
                </a:solidFill>
              </a:rPr>
              <a:t>Hva</a:t>
            </a:r>
            <a:br>
              <a:rPr lang="nb-NO" altLang="nb-NO" sz="1500">
                <a:solidFill>
                  <a:srgbClr val="000000"/>
                </a:solidFill>
              </a:rPr>
            </a:br>
            <a:r>
              <a:rPr lang="nb-NO" altLang="nb-NO" sz="1500">
                <a:solidFill>
                  <a:srgbClr val="000000"/>
                </a:solidFill>
              </a:rPr>
              <a:t>sa</a:t>
            </a:r>
            <a:br>
              <a:rPr lang="nb-NO" altLang="nb-NO" sz="1500">
                <a:solidFill>
                  <a:srgbClr val="000000"/>
                </a:solidFill>
              </a:rPr>
            </a:br>
            <a:r>
              <a:rPr lang="nb-NO" altLang="nb-NO" sz="1500">
                <a:solidFill>
                  <a:srgbClr val="000000"/>
                </a:solidFill>
              </a:rPr>
              <a:t>hun?</a:t>
            </a:r>
          </a:p>
        </p:txBody>
      </p:sp>
      <p:sp>
        <p:nvSpPr>
          <p:cNvPr id="555016" name="TekstSylinder 7"/>
          <p:cNvSpPr txBox="1">
            <a:spLocks noChangeArrowheads="1"/>
          </p:cNvSpPr>
          <p:nvPr/>
        </p:nvSpPr>
        <p:spPr bwMode="auto">
          <a:xfrm>
            <a:off x="3732213" y="3524252"/>
            <a:ext cx="1560512"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defRPr/>
            </a:pPr>
            <a:r>
              <a:rPr lang="nb-NO" altLang="nb-NO" sz="1500">
                <a:solidFill>
                  <a:srgbClr val="000000"/>
                </a:solidFill>
              </a:rPr>
              <a:t>H..Hun vil at jeg skal skifte og bli naken! Hun vil ha kroppen min!</a:t>
            </a:r>
            <a:br>
              <a:rPr lang="nb-NO" altLang="nb-NO" sz="1500">
                <a:solidFill>
                  <a:srgbClr val="000000"/>
                </a:solidFill>
              </a:rPr>
            </a:br>
            <a:r>
              <a:rPr lang="nb-NO" altLang="nb-NO" sz="1500">
                <a:solidFill>
                  <a:srgbClr val="000000"/>
                </a:solidFill>
              </a:rPr>
              <a:t>Du må vente på tur!</a:t>
            </a:r>
          </a:p>
        </p:txBody>
      </p:sp>
    </p:spTree>
    <p:extLst>
      <p:ext uri="{BB962C8B-B14F-4D97-AF65-F5344CB8AC3E}">
        <p14:creationId xmlns:p14="http://schemas.microsoft.com/office/powerpoint/2010/main" val="98440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ittel 1"/>
          <p:cNvSpPr>
            <a:spLocks noGrp="1"/>
          </p:cNvSpPr>
          <p:nvPr>
            <p:ph type="title"/>
          </p:nvPr>
        </p:nvSpPr>
        <p:spPr>
          <a:xfrm>
            <a:off x="563026" y="574677"/>
            <a:ext cx="8034337" cy="792163"/>
          </a:xfrm>
        </p:spPr>
        <p:txBody>
          <a:bodyPr/>
          <a:lstStyle/>
          <a:p>
            <a:r>
              <a:rPr lang="nb-NO" altLang="nb-NO" sz="3200">
                <a:solidFill>
                  <a:srgbClr val="0070C0"/>
                </a:solidFill>
              </a:rPr>
              <a:t>Tips for stemningen i møtet</a:t>
            </a:r>
            <a:endParaRPr lang="nb-NO">
              <a:solidFill>
                <a:srgbClr val="0070C0"/>
              </a:solidFill>
            </a:endParaRPr>
          </a:p>
        </p:txBody>
      </p:sp>
      <p:sp>
        <p:nvSpPr>
          <p:cNvPr id="648195" name="Plassholder for innhold 5"/>
          <p:cNvSpPr>
            <a:spLocks noGrp="1"/>
          </p:cNvSpPr>
          <p:nvPr>
            <p:ph idx="1"/>
          </p:nvPr>
        </p:nvSpPr>
        <p:spPr/>
        <p:txBody>
          <a:bodyPr/>
          <a:lstStyle/>
          <a:p>
            <a:r>
              <a:rPr lang="nb-NO" altLang="nb-NO" sz="2800"/>
              <a:t>Hva ønsker du å oppnå?</a:t>
            </a:r>
            <a:br>
              <a:rPr lang="nb-NO" altLang="nb-NO" sz="2800"/>
            </a:br>
            <a:endParaRPr lang="nb-NO" altLang="nb-NO" sz="2800"/>
          </a:p>
          <a:p>
            <a:r>
              <a:rPr lang="nb-NO" altLang="nb-NO" sz="2800"/>
              <a:t>Hvordan kan du opptre i møtet for å oppnå dette?</a:t>
            </a:r>
            <a:endParaRPr lang="nb-NO" altLang="nb-NO" sz="2800">
              <a:cs typeface="Arial"/>
            </a:endParaRPr>
          </a:p>
        </p:txBody>
      </p:sp>
    </p:spTree>
    <p:extLst>
      <p:ext uri="{BB962C8B-B14F-4D97-AF65-F5344CB8AC3E}">
        <p14:creationId xmlns:p14="http://schemas.microsoft.com/office/powerpoint/2010/main" val="1530520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504" y="836714"/>
            <a:ext cx="8420546" cy="1652421"/>
          </a:xfrm>
        </p:spPr>
        <p:txBody>
          <a:bodyPr anchor="ctr"/>
          <a:lstStyle/>
          <a:p>
            <a:pPr algn="ctr"/>
            <a:r>
              <a:rPr lang="nb-NO" altLang="nb-NO" sz="4800">
                <a:solidFill>
                  <a:srgbClr val="3DB7E4"/>
                </a:solidFill>
                <a:latin typeface="Calibri" panose="020F0502020204030204" pitchFamily="34" charset="0"/>
              </a:rPr>
              <a:t>Enkle teknikker kan</a:t>
            </a:r>
            <a:br>
              <a:rPr lang="nb-NO" altLang="nb-NO" sz="4800">
                <a:solidFill>
                  <a:srgbClr val="3DB7E4"/>
                </a:solidFill>
                <a:latin typeface="Calibri" panose="020F0502020204030204" pitchFamily="34" charset="0"/>
              </a:rPr>
            </a:br>
            <a:r>
              <a:rPr lang="nb-NO" altLang="nb-NO" sz="4800">
                <a:solidFill>
                  <a:srgbClr val="3DB7E4"/>
                </a:solidFill>
                <a:latin typeface="Calibri" panose="020F0502020204030204" pitchFamily="34" charset="0"/>
              </a:rPr>
              <a:t>hjelpe deg når du skal:</a:t>
            </a:r>
            <a:endParaRPr lang="nb-NO" sz="4800">
              <a:solidFill>
                <a:srgbClr val="3DB7E4"/>
              </a:solidFill>
              <a:latin typeface="Calibri" panose="020F0502020204030204" pitchFamily="34" charset="0"/>
            </a:endParaRPr>
          </a:p>
        </p:txBody>
      </p:sp>
      <p:sp>
        <p:nvSpPr>
          <p:cNvPr id="3" name="Plassholder for innhold 2"/>
          <p:cNvSpPr>
            <a:spLocks noGrp="1"/>
          </p:cNvSpPr>
          <p:nvPr>
            <p:ph sz="half" idx="1"/>
          </p:nvPr>
        </p:nvSpPr>
        <p:spPr>
          <a:xfrm>
            <a:off x="611188" y="2611967"/>
            <a:ext cx="7916862" cy="2689242"/>
          </a:xfrm>
        </p:spPr>
        <p:txBody>
          <a:bodyPr/>
          <a:lstStyle/>
          <a:p>
            <a:pPr>
              <a:buClr>
                <a:srgbClr val="0096D7"/>
              </a:buClr>
              <a:buFontTx/>
              <a:buChar char="•"/>
            </a:pPr>
            <a:r>
              <a:rPr lang="nb-NO" altLang="nb-NO">
                <a:solidFill>
                  <a:schemeClr val="tx1"/>
                </a:solidFill>
                <a:latin typeface="Calibri" panose="020F0502020204030204" pitchFamily="34" charset="0"/>
              </a:rPr>
              <a:t>Fremsette en påstand</a:t>
            </a:r>
          </a:p>
          <a:p>
            <a:pPr>
              <a:buClr>
                <a:srgbClr val="0096D7"/>
              </a:buClr>
              <a:buFontTx/>
              <a:buChar char="•"/>
            </a:pPr>
            <a:r>
              <a:rPr lang="nb-NO" altLang="nb-NO">
                <a:solidFill>
                  <a:schemeClr val="tx1"/>
                </a:solidFill>
                <a:latin typeface="Calibri" panose="020F0502020204030204" pitchFamily="34" charset="0"/>
              </a:rPr>
              <a:t>Fremme et krav</a:t>
            </a:r>
          </a:p>
          <a:p>
            <a:pPr>
              <a:buClr>
                <a:srgbClr val="0096D7"/>
              </a:buClr>
              <a:buFontTx/>
              <a:buChar char="•"/>
            </a:pPr>
            <a:r>
              <a:rPr lang="nb-NO" altLang="nb-NO">
                <a:solidFill>
                  <a:schemeClr val="tx1"/>
                </a:solidFill>
                <a:latin typeface="Calibri" panose="020F0502020204030204" pitchFamily="34" charset="0"/>
              </a:rPr>
              <a:t>Fremme et synspunkt</a:t>
            </a:r>
          </a:p>
          <a:p>
            <a:pPr>
              <a:buClr>
                <a:srgbClr val="0096D7"/>
              </a:buClr>
              <a:buFontTx/>
              <a:buChar char="•"/>
            </a:pPr>
            <a:r>
              <a:rPr lang="nb-NO" altLang="nb-NO">
                <a:solidFill>
                  <a:schemeClr val="tx1"/>
                </a:solidFill>
                <a:latin typeface="Calibri" panose="020F0502020204030204" pitchFamily="34" charset="0"/>
              </a:rPr>
              <a:t>Holde et innlegg/tale</a:t>
            </a: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2348880"/>
            <a:ext cx="3501008" cy="3501008"/>
          </a:xfrm>
          <a:prstGeom prst="rect">
            <a:avLst/>
          </a:prstGeom>
        </p:spPr>
      </p:pic>
    </p:spTree>
    <p:extLst>
      <p:ext uri="{BB962C8B-B14F-4D97-AF65-F5344CB8AC3E}">
        <p14:creationId xmlns:p14="http://schemas.microsoft.com/office/powerpoint/2010/main" val="811608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1913243" y="1833746"/>
            <a:ext cx="5287227" cy="3239210"/>
          </a:xfrm>
          <a:prstGeom prst="rect">
            <a:avLst/>
          </a:prstGeom>
        </p:spPr>
      </p:pic>
    </p:spTree>
    <p:extLst>
      <p:ext uri="{BB962C8B-B14F-4D97-AF65-F5344CB8AC3E}">
        <p14:creationId xmlns:p14="http://schemas.microsoft.com/office/powerpoint/2010/main" val="569178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sz="half" idx="1"/>
          </p:nvPr>
        </p:nvSpPr>
        <p:spPr/>
        <p:txBody>
          <a:bodyPr/>
          <a:lstStyle/>
          <a:p>
            <a:endParaRPr lang="nb-NO"/>
          </a:p>
        </p:txBody>
      </p:sp>
      <p:sp>
        <p:nvSpPr>
          <p:cNvPr id="4" name="Plassholder for innhold 3"/>
          <p:cNvSpPr>
            <a:spLocks noGrp="1"/>
          </p:cNvSpPr>
          <p:nvPr>
            <p:ph sz="half" idx="2"/>
          </p:nvPr>
        </p:nvSpPr>
        <p:spPr/>
        <p:txBody>
          <a:bodyPr/>
          <a:lstStyle/>
          <a:p>
            <a:endParaRPr lang="nb-NO"/>
          </a:p>
        </p:txBody>
      </p:sp>
      <p:pic>
        <p:nvPicPr>
          <p:cNvPr id="5" name="Bilde 4"/>
          <p:cNvPicPr>
            <a:picLocks noChangeAspect="1"/>
          </p:cNvPicPr>
          <p:nvPr/>
        </p:nvPicPr>
        <p:blipFill>
          <a:blip r:embed="rId2"/>
          <a:stretch>
            <a:fillRect/>
          </a:stretch>
        </p:blipFill>
        <p:spPr>
          <a:xfrm>
            <a:off x="1622500" y="794239"/>
            <a:ext cx="6133461" cy="5481889"/>
          </a:xfrm>
          <a:prstGeom prst="rect">
            <a:avLst/>
          </a:prstGeom>
        </p:spPr>
      </p:pic>
    </p:spTree>
    <p:extLst>
      <p:ext uri="{BB962C8B-B14F-4D97-AF65-F5344CB8AC3E}">
        <p14:creationId xmlns:p14="http://schemas.microsoft.com/office/powerpoint/2010/main" val="3011811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Hersketeknikker</a:t>
            </a:r>
          </a:p>
        </p:txBody>
      </p:sp>
      <p:pic>
        <p:nvPicPr>
          <p:cNvPr id="5" name="Plassholder for innhold 4"/>
          <p:cNvPicPr>
            <a:picLocks noGrp="1" noChangeAspect="1"/>
          </p:cNvPicPr>
          <p:nvPr>
            <p:ph sz="half" idx="1"/>
          </p:nvPr>
        </p:nvPicPr>
        <p:blipFill>
          <a:blip r:embed="rId3"/>
          <a:stretch>
            <a:fillRect/>
          </a:stretch>
        </p:blipFill>
        <p:spPr>
          <a:xfrm>
            <a:off x="3309091" y="2033153"/>
            <a:ext cx="2255156" cy="3415811"/>
          </a:xfrm>
          <a:prstGeom prst="rect">
            <a:avLst/>
          </a:prstGeom>
        </p:spPr>
      </p:pic>
    </p:spTree>
    <p:extLst>
      <p:ext uri="{BB962C8B-B14F-4D97-AF65-F5344CB8AC3E}">
        <p14:creationId xmlns:p14="http://schemas.microsoft.com/office/powerpoint/2010/main" val="366353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6B21A8-FE06-3524-3519-F3312E68C842}"/>
              </a:ext>
            </a:extLst>
          </p:cNvPr>
          <p:cNvSpPr>
            <a:spLocks noGrp="1"/>
          </p:cNvSpPr>
          <p:nvPr>
            <p:ph type="title"/>
          </p:nvPr>
        </p:nvSpPr>
        <p:spPr/>
        <p:txBody>
          <a:bodyPr/>
          <a:lstStyle/>
          <a:p>
            <a:r>
              <a:rPr lang="nb-NO" sz="3550"/>
              <a:t>                                  </a:t>
            </a:r>
            <a:endParaRPr lang="nb-NO"/>
          </a:p>
        </p:txBody>
      </p:sp>
      <p:sp>
        <p:nvSpPr>
          <p:cNvPr id="3" name="Plassholder for innhold 2">
            <a:extLst>
              <a:ext uri="{FF2B5EF4-FFF2-40B4-BE49-F238E27FC236}">
                <a16:creationId xmlns:a16="http://schemas.microsoft.com/office/drawing/2014/main" id="{1BBB0A38-2F9F-B1CE-957F-9A35799F6630}"/>
              </a:ext>
            </a:extLst>
          </p:cNvPr>
          <p:cNvSpPr>
            <a:spLocks noGrp="1"/>
          </p:cNvSpPr>
          <p:nvPr>
            <p:ph idx="1"/>
          </p:nvPr>
        </p:nvSpPr>
        <p:spPr>
          <a:xfrm>
            <a:off x="204000" y="1181636"/>
            <a:ext cx="8753242" cy="4747216"/>
          </a:xfrm>
        </p:spPr>
        <p:txBody>
          <a:bodyPr vert="horz" lIns="91440" tIns="45720" rIns="91440" bIns="45720" rtlCol="0" anchor="t">
            <a:normAutofit/>
          </a:bodyPr>
          <a:lstStyle/>
          <a:p>
            <a:pPr marL="181610" indent="-181610">
              <a:lnSpc>
                <a:spcPct val="100000"/>
              </a:lnSpc>
              <a:spcBef>
                <a:spcPct val="0"/>
              </a:spcBef>
              <a:spcAft>
                <a:spcPct val="0"/>
              </a:spcAft>
            </a:pPr>
            <a:endParaRPr lang="nb-NO" sz="2250" b="1">
              <a:solidFill>
                <a:schemeClr val="bg1"/>
              </a:solidFill>
              <a:latin typeface="Calibri"/>
              <a:ea typeface="+mn-lt"/>
              <a:cs typeface="Calibri"/>
            </a:endParaRPr>
          </a:p>
          <a:p>
            <a:pPr marL="181610" indent="-181610">
              <a:lnSpc>
                <a:spcPct val="100000"/>
              </a:lnSpc>
              <a:spcBef>
                <a:spcPct val="0"/>
              </a:spcBef>
              <a:spcAft>
                <a:spcPct val="0"/>
              </a:spcAft>
            </a:pPr>
            <a:r>
              <a:rPr lang="nb-NO" sz="2250" b="1">
                <a:solidFill>
                  <a:schemeClr val="bg1"/>
                </a:solidFill>
                <a:latin typeface="Calibri"/>
                <a:cs typeface="Calibri"/>
              </a:rPr>
              <a:t>Kunnskap om </a:t>
            </a:r>
            <a:endParaRPr lang="en-US" sz="2250">
              <a:solidFill>
                <a:schemeClr val="bg1"/>
              </a:solidFill>
              <a:ea typeface="+mn-lt"/>
              <a:cs typeface="+mn-lt"/>
            </a:endParaRPr>
          </a:p>
          <a:p>
            <a:pPr marL="181610" lvl="1" indent="-181610">
              <a:lnSpc>
                <a:spcPct val="100000"/>
              </a:lnSpc>
              <a:spcBef>
                <a:spcPct val="0"/>
              </a:spcBef>
              <a:spcAft>
                <a:spcPct val="0"/>
              </a:spcAft>
            </a:pPr>
            <a:r>
              <a:rPr lang="nb-NO" sz="2250">
                <a:latin typeface="Calibri"/>
                <a:cs typeface="Calibri"/>
              </a:rPr>
              <a:t>God kommunikasjon</a:t>
            </a:r>
            <a:endParaRPr lang="en-US" sz="2250">
              <a:ea typeface="+mn-lt"/>
              <a:cs typeface="+mn-lt"/>
            </a:endParaRPr>
          </a:p>
          <a:p>
            <a:pPr marL="181610" indent="-181610">
              <a:lnSpc>
                <a:spcPct val="100000"/>
              </a:lnSpc>
              <a:spcBef>
                <a:spcPct val="0"/>
              </a:spcBef>
              <a:spcAft>
                <a:spcPct val="0"/>
              </a:spcAft>
            </a:pPr>
            <a:endParaRPr lang="nb-NO" sz="2250">
              <a:ea typeface="+mn-lt"/>
              <a:cs typeface="+mn-lt"/>
            </a:endParaRPr>
          </a:p>
          <a:p>
            <a:pPr marL="181610" indent="-181610">
              <a:lnSpc>
                <a:spcPct val="100000"/>
              </a:lnSpc>
              <a:spcBef>
                <a:spcPct val="0"/>
              </a:spcBef>
              <a:spcAft>
                <a:spcPct val="0"/>
              </a:spcAft>
            </a:pPr>
            <a:endParaRPr lang="nb-NO" sz="2250">
              <a:ea typeface="+mn-lt"/>
              <a:cs typeface="+mn-lt"/>
            </a:endParaRPr>
          </a:p>
          <a:p>
            <a:pPr marL="181610" indent="-181610">
              <a:lnSpc>
                <a:spcPct val="100000"/>
              </a:lnSpc>
              <a:spcBef>
                <a:spcPct val="0"/>
              </a:spcBef>
              <a:spcAft>
                <a:spcPct val="0"/>
              </a:spcAft>
            </a:pPr>
            <a:r>
              <a:rPr lang="nb-NO" sz="2250" b="1">
                <a:solidFill>
                  <a:schemeClr val="bg1"/>
                </a:solidFill>
                <a:latin typeface="Calibri"/>
                <a:cs typeface="Calibri"/>
              </a:rPr>
              <a:t>Trening i</a:t>
            </a:r>
            <a:endParaRPr lang="en-US" sz="2250">
              <a:solidFill>
                <a:schemeClr val="bg1"/>
              </a:solidFill>
              <a:ea typeface="+mn-lt"/>
              <a:cs typeface="+mn-lt"/>
            </a:endParaRPr>
          </a:p>
          <a:p>
            <a:pPr marL="181610" lvl="1" indent="-181610">
              <a:lnSpc>
                <a:spcPct val="100000"/>
              </a:lnSpc>
              <a:spcBef>
                <a:spcPct val="0"/>
              </a:spcBef>
              <a:spcAft>
                <a:spcPct val="0"/>
              </a:spcAft>
            </a:pPr>
            <a:r>
              <a:rPr lang="nb-NO" sz="2250">
                <a:latin typeface="Calibri"/>
                <a:cs typeface="Calibri"/>
              </a:rPr>
              <a:t>Kommunikasjonsteknikk</a:t>
            </a:r>
            <a:endParaRPr lang="en-US" sz="2250">
              <a:ea typeface="+mn-lt"/>
              <a:cs typeface="+mn-lt"/>
            </a:endParaRPr>
          </a:p>
          <a:p>
            <a:pPr marL="181610" lvl="1" indent="-181610">
              <a:lnSpc>
                <a:spcPct val="100000"/>
              </a:lnSpc>
              <a:spcBef>
                <a:spcPct val="0"/>
              </a:spcBef>
              <a:spcAft>
                <a:spcPct val="0"/>
              </a:spcAft>
            </a:pPr>
            <a:endParaRPr lang="nb-NO" sz="2250">
              <a:ea typeface="+mn-lt"/>
              <a:cs typeface="+mn-lt"/>
            </a:endParaRPr>
          </a:p>
          <a:p>
            <a:pPr marL="181610" indent="-181610">
              <a:lnSpc>
                <a:spcPct val="100000"/>
              </a:lnSpc>
              <a:spcBef>
                <a:spcPct val="0"/>
              </a:spcBef>
              <a:spcAft>
                <a:spcPct val="0"/>
              </a:spcAft>
            </a:pPr>
            <a:r>
              <a:rPr lang="nb-NO" sz="2250" b="1">
                <a:solidFill>
                  <a:schemeClr val="bg1"/>
                </a:solidFill>
                <a:latin typeface="Calibri"/>
                <a:cs typeface="Calibri"/>
              </a:rPr>
              <a:t>Bidra til trygghet i</a:t>
            </a:r>
            <a:endParaRPr lang="en-US" sz="2250">
              <a:solidFill>
                <a:schemeClr val="bg1"/>
              </a:solidFill>
              <a:ea typeface="+mn-lt"/>
              <a:cs typeface="+mn-lt"/>
            </a:endParaRPr>
          </a:p>
          <a:p>
            <a:pPr marL="181610" lvl="1" indent="-181610">
              <a:lnSpc>
                <a:spcPct val="100000"/>
              </a:lnSpc>
              <a:spcBef>
                <a:spcPct val="0"/>
              </a:spcBef>
              <a:spcAft>
                <a:spcPct val="0"/>
              </a:spcAft>
            </a:pPr>
            <a:r>
              <a:rPr lang="nb-NO" sz="2250">
                <a:solidFill>
                  <a:srgbClr val="000000"/>
                </a:solidFill>
                <a:latin typeface="Calibri"/>
                <a:cs typeface="Calibri"/>
              </a:rPr>
              <a:t>Rollen som tillitsvalgt</a:t>
            </a:r>
            <a:endParaRPr lang="nb-NO"/>
          </a:p>
        </p:txBody>
      </p:sp>
      <p:sp>
        <p:nvSpPr>
          <p:cNvPr id="4" name="Plassholder for bunntekst 3">
            <a:extLst>
              <a:ext uri="{FF2B5EF4-FFF2-40B4-BE49-F238E27FC236}">
                <a16:creationId xmlns:a16="http://schemas.microsoft.com/office/drawing/2014/main" id="{F8FACAD9-AB08-1F3A-E198-15396B434B35}"/>
              </a:ext>
            </a:extLst>
          </p:cNvPr>
          <p:cNvSpPr>
            <a:spLocks noGrp="1"/>
          </p:cNvSpPr>
          <p:nvPr>
            <p:ph type="ftr" sz="quarter" idx="3"/>
          </p:nvPr>
        </p:nvSpPr>
        <p:spPr/>
        <p:txBody>
          <a:bodyPr/>
          <a:lstStyle/>
          <a:p>
            <a:r>
              <a:rPr lang="en-US" sz="800"/>
              <a:t>   </a:t>
            </a:r>
            <a:endParaRPr lang="en-US"/>
          </a:p>
        </p:txBody>
      </p:sp>
      <p:sp>
        <p:nvSpPr>
          <p:cNvPr id="5" name="Plassholder for lysbildenummer 4">
            <a:extLst>
              <a:ext uri="{FF2B5EF4-FFF2-40B4-BE49-F238E27FC236}">
                <a16:creationId xmlns:a16="http://schemas.microsoft.com/office/drawing/2014/main" id="{2FA2A005-DA6B-E166-4285-A8EABC189BD5}"/>
              </a:ext>
            </a:extLst>
          </p:cNvPr>
          <p:cNvSpPr>
            <a:spLocks noGrp="1"/>
          </p:cNvSpPr>
          <p:nvPr>
            <p:ph type="sldNum" sz="quarter" idx="4"/>
          </p:nvPr>
        </p:nvSpPr>
        <p:spPr/>
        <p:txBody>
          <a:bodyPr/>
          <a:lstStyle/>
          <a:p>
            <a:fld id="{69E57DC2-970A-4B3E-BB1C-7A09969E49DF}" type="slidenum">
              <a:rPr lang="en-US" smtClean="0"/>
              <a:pPr/>
              <a:t>2</a:t>
            </a:fld>
            <a:endParaRPr lang="en-US"/>
          </a:p>
        </p:txBody>
      </p:sp>
      <p:sp>
        <p:nvSpPr>
          <p:cNvPr id="7" name="TekstSylinder 6">
            <a:extLst>
              <a:ext uri="{FF2B5EF4-FFF2-40B4-BE49-F238E27FC236}">
                <a16:creationId xmlns:a16="http://schemas.microsoft.com/office/drawing/2014/main" id="{9686F286-A98B-95B3-368E-75E0DDDD8971}"/>
              </a:ext>
            </a:extLst>
          </p:cNvPr>
          <p:cNvSpPr txBox="1"/>
          <p:nvPr/>
        </p:nvSpPr>
        <p:spPr>
          <a:xfrm>
            <a:off x="5281404" y="648491"/>
            <a:ext cx="3862596" cy="5561023"/>
          </a:xfrm>
          <a:prstGeom prst="rect">
            <a:avLst/>
          </a:prstGeom>
          <a:noFill/>
          <a:ln>
            <a:solidFill>
              <a:srgbClr val="4472C4"/>
            </a:solidFill>
          </a:ln>
        </p:spPr>
        <p:txBody>
          <a:bodyPr vert="vert270" wrap="square" lIns="91440" tIns="45720" rIns="91440" bIns="45720" rtlCol="0" anchor="t">
            <a:spAutoFit/>
          </a:bodyPr>
          <a:lstStyle/>
          <a:p>
            <a:r>
              <a:rPr lang="nb-NO" sz="23900" b="1">
                <a:solidFill>
                  <a:schemeClr val="bg1">
                    <a:lumMod val="95000"/>
                  </a:schemeClr>
                </a:solidFill>
                <a:latin typeface="Segoe UI"/>
                <a:ea typeface="Segoe UI" panose="020B0502040204020203" pitchFamily="34" charset="0"/>
                <a:cs typeface="Segoe UI"/>
              </a:rPr>
              <a:t>Mål</a:t>
            </a:r>
          </a:p>
        </p:txBody>
      </p:sp>
    </p:spTree>
    <p:extLst>
      <p:ext uri="{BB962C8B-B14F-4D97-AF65-F5344CB8AC3E}">
        <p14:creationId xmlns:p14="http://schemas.microsoft.com/office/powerpoint/2010/main" val="3610802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6" name="Plassholder for innhold 5"/>
          <p:cNvPicPr>
            <a:picLocks noGrp="1" noChangeAspect="1"/>
          </p:cNvPicPr>
          <p:nvPr>
            <p:ph sz="half" idx="1"/>
          </p:nvPr>
        </p:nvPicPr>
        <p:blipFill>
          <a:blip r:embed="rId3"/>
          <a:stretch>
            <a:fillRect/>
          </a:stretch>
        </p:blipFill>
        <p:spPr>
          <a:xfrm>
            <a:off x="1039690" y="1935774"/>
            <a:ext cx="3415811" cy="3415811"/>
          </a:xfrm>
          <a:prstGeom prst="rect">
            <a:avLst/>
          </a:prstGeom>
        </p:spPr>
      </p:pic>
      <p:pic>
        <p:nvPicPr>
          <p:cNvPr id="5" name="Plassholder for innhold 4"/>
          <p:cNvPicPr>
            <a:picLocks noGrp="1" noChangeAspect="1"/>
          </p:cNvPicPr>
          <p:nvPr>
            <p:ph sz="half" idx="2"/>
          </p:nvPr>
        </p:nvPicPr>
        <p:blipFill>
          <a:blip r:embed="rId4"/>
          <a:stretch>
            <a:fillRect/>
          </a:stretch>
        </p:blipFill>
        <p:spPr>
          <a:xfrm>
            <a:off x="4765756" y="2099622"/>
            <a:ext cx="3601915" cy="2829140"/>
          </a:xfrm>
          <a:prstGeom prst="rect">
            <a:avLst/>
          </a:prstGeom>
        </p:spPr>
      </p:pic>
    </p:spTree>
    <p:extLst>
      <p:ext uri="{BB962C8B-B14F-4D97-AF65-F5344CB8AC3E}">
        <p14:creationId xmlns:p14="http://schemas.microsoft.com/office/powerpoint/2010/main" val="615154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81075" y="703775"/>
            <a:ext cx="7416311" cy="731227"/>
          </a:xfrm>
        </p:spPr>
        <p:txBody>
          <a:bodyPr/>
          <a:lstStyle/>
          <a:p>
            <a:r>
              <a:rPr lang="nb-NO"/>
              <a:t>Hersketeknikker</a:t>
            </a:r>
          </a:p>
        </p:txBody>
      </p:sp>
      <p:sp>
        <p:nvSpPr>
          <p:cNvPr id="3" name="Plassholder for innhold 2"/>
          <p:cNvSpPr>
            <a:spLocks noGrp="1"/>
          </p:cNvSpPr>
          <p:nvPr>
            <p:ph sz="half" idx="1"/>
          </p:nvPr>
        </p:nvSpPr>
        <p:spPr>
          <a:xfrm>
            <a:off x="849741" y="1634339"/>
            <a:ext cx="3601915" cy="4351390"/>
          </a:xfrm>
        </p:spPr>
        <p:txBody>
          <a:bodyPr/>
          <a:lstStyle/>
          <a:p>
            <a:pPr marL="211021" indent="-211021">
              <a:buAutoNum type="arabicPeriod"/>
            </a:pPr>
            <a:r>
              <a:rPr lang="nb-NO" sz="1292" b="1"/>
              <a:t>Usynliggjøring: </a:t>
            </a:r>
            <a:r>
              <a:rPr lang="nb-NO" sz="1292"/>
              <a:t>Når du blir forbigått eller oversett.•</a:t>
            </a:r>
          </a:p>
          <a:p>
            <a:pPr marL="0" indent="0">
              <a:buNone/>
            </a:pPr>
            <a:endParaRPr lang="nb-NO" sz="1292"/>
          </a:p>
          <a:p>
            <a:pPr marL="0" indent="0">
              <a:buNone/>
            </a:pPr>
            <a:r>
              <a:rPr lang="nb-NO" sz="1292"/>
              <a:t>2. </a:t>
            </a:r>
            <a:r>
              <a:rPr lang="nb-NO" sz="1292" b="1"/>
              <a:t>Latterliggjøring: </a:t>
            </a:r>
            <a:r>
              <a:rPr lang="nb-NO" sz="1292"/>
              <a:t>Det du sier blir ikke tatt alvorlig eller blir gjort narr av.• </a:t>
            </a:r>
          </a:p>
          <a:p>
            <a:pPr marL="0" indent="0">
              <a:buNone/>
            </a:pPr>
            <a:endParaRPr lang="nb-NO" sz="1292"/>
          </a:p>
          <a:p>
            <a:pPr marL="0" indent="0">
              <a:buNone/>
            </a:pPr>
            <a:r>
              <a:rPr lang="nb-NO" sz="1292"/>
              <a:t>3. </a:t>
            </a:r>
            <a:r>
              <a:rPr lang="nb-NO" sz="1292" b="1"/>
              <a:t>Tilbakeholdelse av informasjon: </a:t>
            </a:r>
            <a:r>
              <a:rPr lang="nb-NO" sz="1292"/>
              <a:t>Du får ikke greie på alt andre får vite om. Informasjonen deles med vilje ikke når du er der, eller i kanaler du ikke har tilgang til.• </a:t>
            </a:r>
          </a:p>
          <a:p>
            <a:endParaRPr lang="nb-NO" sz="1292"/>
          </a:p>
          <a:p>
            <a:pPr marL="0" indent="0">
              <a:buNone/>
            </a:pPr>
            <a:r>
              <a:rPr lang="nb-NO" sz="1292"/>
              <a:t>4. </a:t>
            </a:r>
            <a:r>
              <a:rPr lang="nb-NO" sz="1292" b="1"/>
              <a:t>Fordømmelse uansett hva du gjør: </a:t>
            </a:r>
            <a:r>
              <a:rPr lang="nb-NO" sz="1292"/>
              <a:t>Enten er du for pågående, eller for passiv. For selvstendig, eller for tiltaksløs. Enten du gjør det ene eller det andre, det er din skyld.</a:t>
            </a:r>
          </a:p>
          <a:p>
            <a:pPr marL="0" indent="0">
              <a:buNone/>
            </a:pPr>
            <a:endParaRPr lang="nb-NO" sz="1292"/>
          </a:p>
          <a:p>
            <a:pPr marL="0" indent="0">
              <a:buNone/>
            </a:pPr>
            <a:r>
              <a:rPr lang="nb-NO" sz="1292" b="1"/>
              <a:t>5. Påføring av skyld og skam: </a:t>
            </a:r>
            <a:r>
              <a:rPr lang="nb-NO" sz="1292"/>
              <a:t>Det er din egen skyld at det gikk som det gikk. Du bad om det.</a:t>
            </a:r>
          </a:p>
        </p:txBody>
      </p:sp>
      <p:pic>
        <p:nvPicPr>
          <p:cNvPr id="5" name="Plassholder for innhold 4"/>
          <p:cNvPicPr>
            <a:picLocks noGrp="1" noChangeAspect="1"/>
          </p:cNvPicPr>
          <p:nvPr>
            <p:ph sz="half" idx="2"/>
          </p:nvPr>
        </p:nvPicPr>
        <p:blipFill>
          <a:blip r:embed="rId3"/>
          <a:stretch>
            <a:fillRect/>
          </a:stretch>
        </p:blipFill>
        <p:spPr>
          <a:xfrm>
            <a:off x="4788057" y="2431967"/>
            <a:ext cx="3601915" cy="2398917"/>
          </a:xfrm>
          <a:prstGeom prst="rect">
            <a:avLst/>
          </a:prstGeom>
        </p:spPr>
      </p:pic>
    </p:spTree>
    <p:extLst>
      <p:ext uri="{BB962C8B-B14F-4D97-AF65-F5344CB8AC3E}">
        <p14:creationId xmlns:p14="http://schemas.microsoft.com/office/powerpoint/2010/main" val="3494285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83272" y="1434932"/>
            <a:ext cx="3601915" cy="3415811"/>
          </a:xfrm>
        </p:spPr>
        <p:txBody>
          <a:bodyPr/>
          <a:lstStyle/>
          <a:p>
            <a:pPr marL="245745" indent="-245745"/>
            <a:r>
              <a:rPr lang="nb-NO" sz="2550" dirty="0"/>
              <a:t>Gjenkjenn teknikken</a:t>
            </a:r>
          </a:p>
          <a:p>
            <a:pPr marL="245745" indent="-245745"/>
            <a:endParaRPr lang="nb-NO">
              <a:cs typeface="Arial"/>
            </a:endParaRPr>
          </a:p>
          <a:p>
            <a:pPr marL="245745" indent="-245745"/>
            <a:r>
              <a:rPr lang="nb-NO" sz="2550" dirty="0"/>
              <a:t>Identifiser problemet og artikuler dette</a:t>
            </a:r>
            <a:endParaRPr lang="nb-NO" sz="2550" dirty="0">
              <a:cs typeface="Arial"/>
            </a:endParaRPr>
          </a:p>
          <a:p>
            <a:pPr marL="245745" indent="-245745"/>
            <a:endParaRPr lang="nb-NO">
              <a:cs typeface="Arial"/>
            </a:endParaRPr>
          </a:p>
          <a:p>
            <a:pPr marL="245745" indent="-245745"/>
            <a:r>
              <a:rPr lang="nb-NO" sz="2550" dirty="0"/>
              <a:t>Hold hodet kaldt</a:t>
            </a:r>
            <a:endParaRPr lang="nb-NO" sz="2550" dirty="0">
              <a:cs typeface="Arial"/>
            </a:endParaRPr>
          </a:p>
          <a:p>
            <a:pPr marL="245745" indent="-245745"/>
            <a:endParaRPr lang="nb-NO">
              <a:cs typeface="Arial"/>
            </a:endParaRPr>
          </a:p>
          <a:p>
            <a:pPr marL="245745" indent="-245745"/>
            <a:r>
              <a:rPr lang="nb-NO" sz="2550" dirty="0"/>
              <a:t>Forsøk å opptre rasjonelt og nøytralt</a:t>
            </a:r>
            <a:endParaRPr lang="nb-NO" sz="2550" dirty="0">
              <a:cs typeface="Arial"/>
            </a:endParaRPr>
          </a:p>
          <a:p>
            <a:pPr marL="245745" indent="-245745"/>
            <a:endParaRPr lang="nb-NO">
              <a:cs typeface="Arial"/>
            </a:endParaRPr>
          </a:p>
          <a:p>
            <a:pPr marL="0" indent="0">
              <a:buNone/>
            </a:pPr>
            <a:endParaRPr lang="nb-NO"/>
          </a:p>
        </p:txBody>
      </p:sp>
      <p:sp>
        <p:nvSpPr>
          <p:cNvPr id="4" name="Plassholder for innhold 3"/>
          <p:cNvSpPr>
            <a:spLocks noGrp="1"/>
          </p:cNvSpPr>
          <p:nvPr>
            <p:ph sz="half" idx="2"/>
          </p:nvPr>
        </p:nvSpPr>
        <p:spPr/>
        <p:txBody>
          <a:bodyPr/>
          <a:lstStyle/>
          <a:p>
            <a:endParaRPr lang="nb-NO"/>
          </a:p>
        </p:txBody>
      </p:sp>
    </p:spTree>
    <p:extLst>
      <p:ext uri="{BB962C8B-B14F-4D97-AF65-F5344CB8AC3E}">
        <p14:creationId xmlns:p14="http://schemas.microsoft.com/office/powerpoint/2010/main" val="1778240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2215"/>
              <a:t>Bruk retoriske «knep» </a:t>
            </a:r>
            <a:r>
              <a:rPr lang="nb-NO" sz="2215">
                <a:sym typeface="Wingdings" panose="05000000000000000000" pitchFamily="2" charset="2"/>
              </a:rPr>
              <a:t></a:t>
            </a:r>
            <a:endParaRPr lang="nb-NO" sz="2215"/>
          </a:p>
        </p:txBody>
      </p:sp>
      <p:sp>
        <p:nvSpPr>
          <p:cNvPr id="3" name="Plassholder for innhold 2"/>
          <p:cNvSpPr>
            <a:spLocks noGrp="1"/>
          </p:cNvSpPr>
          <p:nvPr>
            <p:ph sz="half" idx="1"/>
          </p:nvPr>
        </p:nvSpPr>
        <p:spPr/>
        <p:txBody>
          <a:bodyPr/>
          <a:lstStyle/>
          <a:p>
            <a:r>
              <a:rPr lang="nb-NO"/>
              <a:t>Delta mener at…</a:t>
            </a:r>
          </a:p>
          <a:p>
            <a:r>
              <a:rPr lang="nb-NO"/>
              <a:t>Det er viktig for Delta at..</a:t>
            </a:r>
          </a:p>
          <a:p>
            <a:r>
              <a:rPr lang="nb-NO"/>
              <a:t>Som din tillitsvalgt innebærer dette..</a:t>
            </a:r>
          </a:p>
          <a:p>
            <a:r>
              <a:rPr lang="nb-NO"/>
              <a:t>Som tillitsvalgt er jeg forpliktet i avtaleverket å…</a:t>
            </a:r>
          </a:p>
          <a:p>
            <a:endParaRPr lang="nb-NO"/>
          </a:p>
        </p:txBody>
      </p:sp>
      <p:sp>
        <p:nvSpPr>
          <p:cNvPr id="4" name="Plassholder for innhold 3"/>
          <p:cNvSpPr>
            <a:spLocks noGrp="1"/>
          </p:cNvSpPr>
          <p:nvPr>
            <p:ph sz="half" idx="2"/>
          </p:nvPr>
        </p:nvSpPr>
        <p:spPr>
          <a:xfrm>
            <a:off x="4765431" y="1767277"/>
            <a:ext cx="3601915" cy="3415811"/>
          </a:xfrm>
        </p:spPr>
        <p:txBody>
          <a:bodyPr/>
          <a:lstStyle/>
          <a:p>
            <a:r>
              <a:rPr lang="nb-NO"/>
              <a:t>Jeg representerer medlemmet og skal påse at prosessen går riktig for seg…</a:t>
            </a:r>
          </a:p>
          <a:p>
            <a:r>
              <a:rPr lang="nb-NO"/>
              <a:t>Vil du at jeg skal ta det videre, for det vil kunne innebære at..</a:t>
            </a:r>
          </a:p>
          <a:p>
            <a:r>
              <a:rPr lang="nb-NO" b="1"/>
              <a:t>Forstår jeg riktig når…?</a:t>
            </a:r>
          </a:p>
          <a:p>
            <a:pPr marL="0" indent="0">
              <a:buNone/>
            </a:pPr>
            <a:endParaRPr lang="nb-NO"/>
          </a:p>
        </p:txBody>
      </p:sp>
    </p:spTree>
    <p:extLst>
      <p:ext uri="{BB962C8B-B14F-4D97-AF65-F5344CB8AC3E}">
        <p14:creationId xmlns:p14="http://schemas.microsoft.com/office/powerpoint/2010/main" val="1593647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517396" y="1767277"/>
            <a:ext cx="7307873" cy="3889131"/>
          </a:xfrm>
        </p:spPr>
        <p:txBody>
          <a:bodyPr/>
          <a:lstStyle/>
          <a:p>
            <a:pPr marL="0" indent="0">
              <a:buNone/>
            </a:pPr>
            <a:r>
              <a:rPr lang="nb-NO" altLang="nb-NO"/>
              <a:t>Vi skal i det følgende øke bevisstheten rundt muntlig fremstilling – bl.a. ved å:</a:t>
            </a:r>
            <a:br>
              <a:rPr lang="nb-NO" altLang="nb-NO"/>
            </a:br>
            <a:endParaRPr lang="nb-NO" altLang="nb-NO"/>
          </a:p>
          <a:p>
            <a:pPr lvl="1">
              <a:buClr>
                <a:srgbClr val="0096D7"/>
              </a:buClr>
              <a:buFont typeface="Arial" panose="020B0604020202020204" pitchFamily="34" charset="0"/>
              <a:buChar char="•"/>
            </a:pPr>
            <a:r>
              <a:rPr lang="nb-NO" altLang="nb-NO">
                <a:solidFill>
                  <a:schemeClr val="tx1"/>
                </a:solidFill>
              </a:rPr>
              <a:t>Lære to nyttige teknikker</a:t>
            </a:r>
          </a:p>
          <a:p>
            <a:pPr lvl="1">
              <a:buClr>
                <a:srgbClr val="0096D7"/>
              </a:buClr>
              <a:buFont typeface="Arial" panose="020B0604020202020204" pitchFamily="34" charset="0"/>
              <a:buChar char="•"/>
            </a:pPr>
            <a:r>
              <a:rPr lang="nb-NO" altLang="nb-NO">
                <a:solidFill>
                  <a:schemeClr val="tx1"/>
                </a:solidFill>
              </a:rPr>
              <a:t>Få praktisk trening</a:t>
            </a:r>
          </a:p>
          <a:p>
            <a:endParaRPr lang="nb-NO"/>
          </a:p>
        </p:txBody>
      </p:sp>
      <p:pic>
        <p:nvPicPr>
          <p:cNvPr id="4098" name="Picture 2" descr="K:\Marked (EUV)\Bilder\DELTA BILDEBANK under arbeid!!!\RETORIKK TALESTOL\Delta_1697_temina_talesto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5919"/>
          <a:stretch/>
        </p:blipFill>
        <p:spPr bwMode="auto">
          <a:xfrm>
            <a:off x="4696955" y="3161294"/>
            <a:ext cx="4082767" cy="3425505"/>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lysbildenummer 1"/>
          <p:cNvSpPr>
            <a:spLocks noGrp="1"/>
          </p:cNvSpPr>
          <p:nvPr>
            <p:ph type="sldNum" sz="quarter" idx="10"/>
          </p:nvPr>
        </p:nvSpPr>
        <p:spPr/>
        <p:txBody>
          <a:bodyPr/>
          <a:lstStyle/>
          <a:p>
            <a:pPr>
              <a:defRPr/>
            </a:pPr>
            <a:fld id="{4B955C12-41B1-4337-809F-89BDBFDC393E}" type="slidenum">
              <a:rPr lang="nb-NO" smtClean="0"/>
              <a:pPr>
                <a:defRPr/>
              </a:pPr>
              <a:t>24</a:t>
            </a:fld>
            <a:endParaRPr lang="nb-NO"/>
          </a:p>
        </p:txBody>
      </p:sp>
    </p:spTree>
    <p:extLst>
      <p:ext uri="{BB962C8B-B14F-4D97-AF65-F5344CB8AC3E}">
        <p14:creationId xmlns:p14="http://schemas.microsoft.com/office/powerpoint/2010/main" val="475744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188" y="906575"/>
            <a:ext cx="7916862" cy="1036638"/>
          </a:xfrm>
        </p:spPr>
        <p:txBody>
          <a:bodyPr/>
          <a:lstStyle/>
          <a:p>
            <a:pPr algn="ctr"/>
            <a:r>
              <a:rPr lang="nb-NO" altLang="nb-NO" sz="3000">
                <a:latin typeface="Calibri" panose="020F0502020204030204" pitchFamily="34" charset="0"/>
              </a:rPr>
              <a:t>Presentasjonsteknikken </a:t>
            </a:r>
            <a:r>
              <a:rPr lang="nb-NO" altLang="nb-NO" sz="3000">
                <a:solidFill>
                  <a:srgbClr val="3DB7E4"/>
                </a:solidFill>
                <a:latin typeface="Calibri" panose="020F0502020204030204" pitchFamily="34" charset="0"/>
              </a:rPr>
              <a:t>S T A I A</a:t>
            </a:r>
            <a:endParaRPr lang="nb-NO" sz="3000">
              <a:solidFill>
                <a:srgbClr val="3DB7E4"/>
              </a:solidFill>
              <a:latin typeface="Calibri" panose="020F0502020204030204" pitchFamily="34" charset="0"/>
            </a:endParaRPr>
          </a:p>
        </p:txBody>
      </p:sp>
      <p:sp>
        <p:nvSpPr>
          <p:cNvPr id="3" name="Plassholder for innhold 2"/>
          <p:cNvSpPr>
            <a:spLocks noGrp="1"/>
          </p:cNvSpPr>
          <p:nvPr>
            <p:ph sz="half" idx="1"/>
          </p:nvPr>
        </p:nvSpPr>
        <p:spPr>
          <a:xfrm>
            <a:off x="2419852" y="2087551"/>
            <a:ext cx="4302006" cy="4213225"/>
          </a:xfrm>
        </p:spPr>
        <p:txBody>
          <a:bodyPr/>
          <a:lstStyle/>
          <a:p>
            <a:pPr marL="0" indent="0">
              <a:buClr>
                <a:srgbClr val="0096D7"/>
              </a:buClr>
              <a:buNone/>
            </a:pPr>
            <a:r>
              <a:rPr lang="nb-NO" altLang="nb-NO" sz="4000" b="1">
                <a:solidFill>
                  <a:srgbClr val="3DB7E4"/>
                </a:solidFill>
                <a:latin typeface="Calibri" panose="020F0502020204030204" pitchFamily="34" charset="0"/>
              </a:rPr>
              <a:t>S</a:t>
            </a:r>
            <a:r>
              <a:rPr lang="nb-NO" altLang="nb-NO" sz="3600">
                <a:solidFill>
                  <a:srgbClr val="0096D7"/>
                </a:solidFill>
                <a:latin typeface="Calibri" panose="020F0502020204030204" pitchFamily="34" charset="0"/>
              </a:rPr>
              <a:t> 	</a:t>
            </a:r>
            <a:r>
              <a:rPr lang="nb-NO" altLang="nb-NO" sz="3200">
                <a:latin typeface="Calibri" panose="020F0502020204030204" pitchFamily="34" charset="0"/>
              </a:rPr>
              <a:t>start</a:t>
            </a:r>
          </a:p>
          <a:p>
            <a:pPr marL="0" indent="0">
              <a:buClr>
                <a:srgbClr val="0096D7"/>
              </a:buClr>
              <a:buNone/>
            </a:pPr>
            <a:r>
              <a:rPr lang="nb-NO" altLang="nb-NO" sz="4000" b="1">
                <a:solidFill>
                  <a:srgbClr val="3DB7E4"/>
                </a:solidFill>
                <a:latin typeface="Calibri" panose="020F0502020204030204" pitchFamily="34" charset="0"/>
              </a:rPr>
              <a:t>T</a:t>
            </a:r>
            <a:r>
              <a:rPr lang="nb-NO" altLang="nb-NO" sz="3600">
                <a:latin typeface="Calibri" panose="020F0502020204030204" pitchFamily="34" charset="0"/>
              </a:rPr>
              <a:t> 	</a:t>
            </a:r>
            <a:r>
              <a:rPr lang="nb-NO" altLang="nb-NO" sz="3200">
                <a:latin typeface="Calibri" panose="020F0502020204030204" pitchFamily="34" charset="0"/>
              </a:rPr>
              <a:t>tese (påstand)</a:t>
            </a:r>
          </a:p>
          <a:p>
            <a:pPr marL="0" indent="0">
              <a:buClr>
                <a:srgbClr val="0096D7"/>
              </a:buClr>
              <a:buNone/>
            </a:pPr>
            <a:r>
              <a:rPr lang="nb-NO" altLang="nb-NO" sz="4000" b="1">
                <a:solidFill>
                  <a:srgbClr val="3DB7E4"/>
                </a:solidFill>
                <a:latin typeface="Calibri" panose="020F0502020204030204" pitchFamily="34" charset="0"/>
              </a:rPr>
              <a:t>A</a:t>
            </a:r>
            <a:r>
              <a:rPr lang="nb-NO" altLang="nb-NO" sz="3600">
                <a:latin typeface="Calibri" panose="020F0502020204030204" pitchFamily="34" charset="0"/>
              </a:rPr>
              <a:t> 	</a:t>
            </a:r>
            <a:r>
              <a:rPr lang="nb-NO" altLang="nb-NO" sz="3200">
                <a:latin typeface="Calibri" panose="020F0502020204030204" pitchFamily="34" charset="0"/>
              </a:rPr>
              <a:t>argument</a:t>
            </a:r>
          </a:p>
          <a:p>
            <a:pPr marL="0" indent="0">
              <a:buClr>
                <a:srgbClr val="0096D7"/>
              </a:buClr>
              <a:buNone/>
            </a:pPr>
            <a:r>
              <a:rPr lang="nb-NO" altLang="nb-NO" sz="4000" b="1">
                <a:solidFill>
                  <a:srgbClr val="3DB7E4"/>
                </a:solidFill>
                <a:latin typeface="Calibri" panose="020F0502020204030204" pitchFamily="34" charset="0"/>
              </a:rPr>
              <a:t> I</a:t>
            </a:r>
            <a:r>
              <a:rPr lang="nb-NO" altLang="nb-NO" sz="3600">
                <a:solidFill>
                  <a:srgbClr val="3DB7E4"/>
                </a:solidFill>
                <a:latin typeface="Calibri" panose="020F0502020204030204" pitchFamily="34" charset="0"/>
              </a:rPr>
              <a:t> </a:t>
            </a:r>
            <a:r>
              <a:rPr lang="nb-NO" altLang="nb-NO" sz="3600">
                <a:latin typeface="Calibri" panose="020F0502020204030204" pitchFamily="34" charset="0"/>
              </a:rPr>
              <a:t>	</a:t>
            </a:r>
            <a:r>
              <a:rPr lang="nb-NO" altLang="nb-NO" sz="3200">
                <a:latin typeface="Calibri" panose="020F0502020204030204" pitchFamily="34" charset="0"/>
              </a:rPr>
              <a:t>illustrasjon</a:t>
            </a:r>
          </a:p>
          <a:p>
            <a:pPr marL="0" indent="0">
              <a:buClr>
                <a:srgbClr val="0096D7"/>
              </a:buClr>
              <a:buNone/>
            </a:pPr>
            <a:r>
              <a:rPr lang="nb-NO" altLang="nb-NO" sz="4000" b="1">
                <a:solidFill>
                  <a:srgbClr val="3DB7E4"/>
                </a:solidFill>
                <a:latin typeface="Calibri" panose="020F0502020204030204" pitchFamily="34" charset="0"/>
              </a:rPr>
              <a:t>A</a:t>
            </a:r>
            <a:r>
              <a:rPr lang="nb-NO" altLang="nb-NO" sz="3600">
                <a:solidFill>
                  <a:srgbClr val="3DB7E4"/>
                </a:solidFill>
                <a:latin typeface="Calibri" panose="020F0502020204030204" pitchFamily="34" charset="0"/>
              </a:rPr>
              <a:t> </a:t>
            </a:r>
            <a:r>
              <a:rPr lang="nb-NO" altLang="nb-NO" sz="3600">
                <a:latin typeface="Calibri" panose="020F0502020204030204" pitchFamily="34" charset="0"/>
              </a:rPr>
              <a:t>	</a:t>
            </a:r>
            <a:r>
              <a:rPr lang="nb-NO" altLang="nb-NO" sz="3200">
                <a:latin typeface="Calibri" panose="020F0502020204030204" pitchFamily="34" charset="0"/>
              </a:rPr>
              <a:t>avslutning</a:t>
            </a:r>
          </a:p>
          <a:p>
            <a:endParaRPr lang="nb-NO"/>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943213"/>
            <a:ext cx="3501008" cy="3501008"/>
          </a:xfrm>
          <a:prstGeom prst="rect">
            <a:avLst/>
          </a:prstGeom>
        </p:spPr>
      </p:pic>
    </p:spTree>
    <p:extLst>
      <p:ext uri="{BB962C8B-B14F-4D97-AF65-F5344CB8AC3E}">
        <p14:creationId xmlns:p14="http://schemas.microsoft.com/office/powerpoint/2010/main" val="307332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20372" y="454337"/>
            <a:ext cx="7916862" cy="1457458"/>
          </a:xfrm>
        </p:spPr>
        <p:txBody>
          <a:bodyPr anchor="ctr">
            <a:normAutofit/>
          </a:bodyPr>
          <a:lstStyle/>
          <a:p>
            <a:pPr algn="ctr"/>
            <a:r>
              <a:rPr lang="nb-NO" altLang="nb-NO" sz="3600">
                <a:solidFill>
                  <a:srgbClr val="3DB7E4"/>
                </a:solidFill>
                <a:latin typeface="Calibri" panose="020F0502020204030204" pitchFamily="34" charset="0"/>
              </a:rPr>
              <a:t>STAIA</a:t>
            </a:r>
            <a:r>
              <a:rPr lang="nb-NO" altLang="nb-NO" sz="3600">
                <a:latin typeface="Calibri" panose="020F0502020204030204" pitchFamily="34" charset="0"/>
              </a:rPr>
              <a:t> kan brukes i flere sammenhenger</a:t>
            </a:r>
            <a:endParaRPr lang="nb-NO" sz="3600">
              <a:latin typeface="Calibri" panose="020F0502020204030204" pitchFamily="34" charset="0"/>
            </a:endParaRPr>
          </a:p>
        </p:txBody>
      </p:sp>
      <p:grpSp>
        <p:nvGrpSpPr>
          <p:cNvPr id="5" name="Gruppe 4"/>
          <p:cNvGrpSpPr/>
          <p:nvPr/>
        </p:nvGrpSpPr>
        <p:grpSpPr>
          <a:xfrm>
            <a:off x="1052619" y="1844825"/>
            <a:ext cx="7262669" cy="4278631"/>
            <a:chOff x="2626302" y="2565400"/>
            <a:chExt cx="6027723" cy="3624382"/>
          </a:xfrm>
        </p:grpSpPr>
        <p:pic>
          <p:nvPicPr>
            <p:cNvPr id="6" name="Picture 5" descr="pi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2500" y="3013075"/>
              <a:ext cx="439261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rot="19004142">
              <a:off x="7395599" y="5400615"/>
              <a:ext cx="1258426" cy="31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lgn="ctr" eaLnBrk="1" hangingPunct="1"/>
              <a:r>
                <a:rPr lang="nb-NO" altLang="nb-NO" sz="1800" b="1">
                  <a:latin typeface="Calibri" panose="020F0502020204030204" pitchFamily="34" charset="0"/>
                </a:rPr>
                <a:t>Forhandlinger</a:t>
              </a:r>
            </a:p>
          </p:txBody>
        </p:sp>
        <p:sp>
          <p:nvSpPr>
            <p:cNvPr id="8" name="Text Box 7"/>
            <p:cNvSpPr txBox="1">
              <a:spLocks noChangeArrowheads="1"/>
            </p:cNvSpPr>
            <p:nvPr/>
          </p:nvSpPr>
          <p:spPr bwMode="auto">
            <a:xfrm rot="19128844">
              <a:off x="3238243" y="2916635"/>
              <a:ext cx="1262575" cy="33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lgn="ctr" eaLnBrk="1" hangingPunct="1"/>
              <a:r>
                <a:rPr lang="nb-NO" altLang="nb-NO" b="1">
                  <a:solidFill>
                    <a:srgbClr val="FF0000"/>
                  </a:solidFill>
                  <a:latin typeface="Calibri" panose="020F0502020204030204" pitchFamily="34" charset="0"/>
                </a:rPr>
                <a:t>Rekruttering</a:t>
              </a:r>
            </a:p>
          </p:txBody>
        </p:sp>
        <p:sp>
          <p:nvSpPr>
            <p:cNvPr id="9" name="Text Box 8"/>
            <p:cNvSpPr txBox="1">
              <a:spLocks noChangeArrowheads="1"/>
            </p:cNvSpPr>
            <p:nvPr/>
          </p:nvSpPr>
          <p:spPr bwMode="auto">
            <a:xfrm>
              <a:off x="4927826" y="5876925"/>
              <a:ext cx="1082224" cy="31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lgn="ctr" eaLnBrk="1" hangingPunct="1"/>
              <a:r>
                <a:rPr lang="nb-NO" altLang="nb-NO" sz="1800" b="1">
                  <a:latin typeface="Calibri" panose="020F0502020204030204" pitchFamily="34" charset="0"/>
                </a:rPr>
                <a:t>Diskusjoner</a:t>
              </a:r>
            </a:p>
          </p:txBody>
        </p:sp>
        <p:sp>
          <p:nvSpPr>
            <p:cNvPr id="10" name="Text Box 9"/>
            <p:cNvSpPr txBox="1">
              <a:spLocks noChangeArrowheads="1"/>
            </p:cNvSpPr>
            <p:nvPr/>
          </p:nvSpPr>
          <p:spPr bwMode="auto">
            <a:xfrm>
              <a:off x="6510308" y="2565400"/>
              <a:ext cx="1454211" cy="31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lgn="ctr" eaLnBrk="1" hangingPunct="1"/>
              <a:r>
                <a:rPr lang="nb-NO" altLang="nb-NO" sz="1800" b="1">
                  <a:latin typeface="Calibri" panose="020F0502020204030204" pitchFamily="34" charset="0"/>
                </a:rPr>
                <a:t>Innlegg </a:t>
              </a:r>
              <a:r>
                <a:rPr lang="nb-NO" altLang="nb-NO" sz="1800" b="1" err="1">
                  <a:latin typeface="Calibri" panose="020F0502020204030204" pitchFamily="34" charset="0"/>
                </a:rPr>
                <a:t>rep.skap</a:t>
              </a:r>
              <a:endParaRPr lang="nb-NO" altLang="nb-NO" sz="1800" b="1">
                <a:latin typeface="Calibri" panose="020F0502020204030204" pitchFamily="34" charset="0"/>
              </a:endParaRPr>
            </a:p>
          </p:txBody>
        </p:sp>
        <p:sp>
          <p:nvSpPr>
            <p:cNvPr id="11" name="Text Box 10"/>
            <p:cNvSpPr txBox="1">
              <a:spLocks noChangeArrowheads="1"/>
            </p:cNvSpPr>
            <p:nvPr/>
          </p:nvSpPr>
          <p:spPr bwMode="auto">
            <a:xfrm rot="2616169">
              <a:off x="2626302" y="5472052"/>
              <a:ext cx="1341870" cy="31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
                </a:defRPr>
              </a:lvl1pPr>
              <a:lvl2pPr marL="742950" indent="-285750">
                <a:defRPr sz="2000">
                  <a:solidFill>
                    <a:schemeClr val="tx1"/>
                  </a:solidFill>
                  <a:latin typeface="Arial "/>
                </a:defRPr>
              </a:lvl2pPr>
              <a:lvl3pPr marL="1143000" indent="-228600">
                <a:defRPr sz="2000">
                  <a:solidFill>
                    <a:schemeClr val="tx1"/>
                  </a:solidFill>
                  <a:latin typeface="Arial "/>
                </a:defRPr>
              </a:lvl3pPr>
              <a:lvl4pPr marL="1600200" indent="-228600">
                <a:defRPr sz="2000">
                  <a:solidFill>
                    <a:schemeClr val="tx1"/>
                  </a:solidFill>
                  <a:latin typeface="Arial "/>
                </a:defRPr>
              </a:lvl4pPr>
              <a:lvl5pPr marL="2057400" indent="-228600">
                <a:defRPr sz="2000">
                  <a:solidFill>
                    <a:schemeClr val="tx1"/>
                  </a:solidFill>
                  <a:latin typeface="Arial "/>
                </a:defRPr>
              </a:lvl5pPr>
              <a:lvl6pPr marL="2514600" indent="-228600" eaLnBrk="0" fontAlgn="base" hangingPunct="0">
                <a:spcBef>
                  <a:spcPct val="0"/>
                </a:spcBef>
                <a:spcAft>
                  <a:spcPct val="0"/>
                </a:spcAft>
                <a:defRPr sz="2000">
                  <a:solidFill>
                    <a:schemeClr val="tx1"/>
                  </a:solidFill>
                  <a:latin typeface="Arial "/>
                </a:defRPr>
              </a:lvl6pPr>
              <a:lvl7pPr marL="2971800" indent="-228600" eaLnBrk="0" fontAlgn="base" hangingPunct="0">
                <a:spcBef>
                  <a:spcPct val="0"/>
                </a:spcBef>
                <a:spcAft>
                  <a:spcPct val="0"/>
                </a:spcAft>
                <a:defRPr sz="2000">
                  <a:solidFill>
                    <a:schemeClr val="tx1"/>
                  </a:solidFill>
                  <a:latin typeface="Arial "/>
                </a:defRPr>
              </a:lvl7pPr>
              <a:lvl8pPr marL="3429000" indent="-228600" eaLnBrk="0" fontAlgn="base" hangingPunct="0">
                <a:spcBef>
                  <a:spcPct val="0"/>
                </a:spcBef>
                <a:spcAft>
                  <a:spcPct val="0"/>
                </a:spcAft>
                <a:defRPr sz="2000">
                  <a:solidFill>
                    <a:schemeClr val="tx1"/>
                  </a:solidFill>
                  <a:latin typeface="Arial "/>
                </a:defRPr>
              </a:lvl8pPr>
              <a:lvl9pPr marL="3886200" indent="-228600" eaLnBrk="0" fontAlgn="base" hangingPunct="0">
                <a:spcBef>
                  <a:spcPct val="0"/>
                </a:spcBef>
                <a:spcAft>
                  <a:spcPct val="0"/>
                </a:spcAft>
                <a:defRPr sz="2000">
                  <a:solidFill>
                    <a:schemeClr val="tx1"/>
                  </a:solidFill>
                  <a:latin typeface="Arial "/>
                </a:defRPr>
              </a:lvl9pPr>
            </a:lstStyle>
            <a:p>
              <a:pPr algn="ctr" eaLnBrk="1" hangingPunct="1"/>
              <a:r>
                <a:rPr lang="nb-NO" altLang="nb-NO" sz="1800" b="1">
                  <a:latin typeface="Calibri" panose="020F0502020204030204" pitchFamily="34" charset="0"/>
                </a:rPr>
                <a:t>Presse / Media</a:t>
              </a:r>
            </a:p>
          </p:txBody>
        </p:sp>
      </p:grpSp>
    </p:spTree>
    <p:extLst>
      <p:ext uri="{BB962C8B-B14F-4D97-AF65-F5344CB8AC3E}">
        <p14:creationId xmlns:p14="http://schemas.microsoft.com/office/powerpoint/2010/main" val="4085961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398836" y="1196752"/>
            <a:ext cx="6346333" cy="3171322"/>
          </a:xfrm>
        </p:spPr>
        <p:txBody>
          <a:bodyPr>
            <a:normAutofit/>
          </a:bodyPr>
          <a:lstStyle/>
          <a:p>
            <a:pPr marL="0" indent="0">
              <a:buNone/>
            </a:pPr>
            <a:r>
              <a:rPr lang="nb-NO" altLang="nb-NO" sz="4800" b="1">
                <a:latin typeface="Calibri" panose="020F0502020204030204" pitchFamily="34" charset="0"/>
              </a:rPr>
              <a:t>Lag små innlegg med utgangspunkt i  </a:t>
            </a:r>
            <a:r>
              <a:rPr lang="nb-NO" altLang="nb-NO" sz="4800" b="1">
                <a:solidFill>
                  <a:srgbClr val="3DB7E4"/>
                </a:solidFill>
                <a:latin typeface="Calibri" panose="020F0502020204030204" pitchFamily="34" charset="0"/>
              </a:rPr>
              <a:t>S T A I A</a:t>
            </a:r>
            <a:endParaRPr lang="nb-NO" sz="4800" b="1">
              <a:solidFill>
                <a:srgbClr val="3DB7E4"/>
              </a:solidFill>
              <a:latin typeface="Calibri" panose="020F0502020204030204" pitchFamily="34" charset="0"/>
            </a:endParaRP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159" y="3068960"/>
            <a:ext cx="3501008" cy="3501008"/>
          </a:xfrm>
          <a:prstGeom prst="rect">
            <a:avLst/>
          </a:prstGeom>
        </p:spPr>
      </p:pic>
      <p:pic>
        <p:nvPicPr>
          <p:cNvPr id="2" name="Bil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4" y="3068962"/>
            <a:ext cx="3502493" cy="3502493"/>
          </a:xfrm>
          <a:prstGeom prst="rect">
            <a:avLst/>
          </a:prstGeom>
        </p:spPr>
      </p:pic>
    </p:spTree>
    <p:extLst>
      <p:ext uri="{BB962C8B-B14F-4D97-AF65-F5344CB8AC3E}">
        <p14:creationId xmlns:p14="http://schemas.microsoft.com/office/powerpoint/2010/main" val="1447006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D1782D3-1D33-4186-BB3E-D9A450EFD520}"/>
              </a:ext>
            </a:extLst>
          </p:cNvPr>
          <p:cNvSpPr>
            <a:spLocks noGrp="1"/>
          </p:cNvSpPr>
          <p:nvPr>
            <p:ph type="title"/>
          </p:nvPr>
        </p:nvSpPr>
        <p:spPr/>
        <p:txBody>
          <a:bodyPr/>
          <a:lstStyle/>
          <a:p>
            <a:r>
              <a:rPr lang="nb-NO"/>
              <a:t>Individuell oppgave 1</a:t>
            </a:r>
          </a:p>
        </p:txBody>
      </p:sp>
      <p:sp>
        <p:nvSpPr>
          <p:cNvPr id="6" name="Plassholder for innhold 5">
            <a:extLst>
              <a:ext uri="{FF2B5EF4-FFF2-40B4-BE49-F238E27FC236}">
                <a16:creationId xmlns:a16="http://schemas.microsoft.com/office/drawing/2014/main" id="{7E9D888A-6063-48B8-B095-219ADAA1BFCF}"/>
              </a:ext>
            </a:extLst>
          </p:cNvPr>
          <p:cNvSpPr>
            <a:spLocks noGrp="1"/>
          </p:cNvSpPr>
          <p:nvPr>
            <p:ph idx="1"/>
          </p:nvPr>
        </p:nvSpPr>
        <p:spPr>
          <a:xfrm>
            <a:off x="688183" y="1578770"/>
            <a:ext cx="5179963" cy="4802559"/>
          </a:xfrm>
        </p:spPr>
        <p:txBody>
          <a:bodyPr/>
          <a:lstStyle/>
          <a:p>
            <a:pPr marL="0" indent="0">
              <a:buNone/>
            </a:pPr>
            <a:r>
              <a:rPr lang="nb-NO"/>
              <a:t>Du vil fortelle en kollega hvorfor vedkommende bør melde seg inn i nettopp Delta. </a:t>
            </a:r>
          </a:p>
          <a:p>
            <a:pPr marL="0" indent="0">
              <a:buNone/>
            </a:pPr>
            <a:endParaRPr lang="nb-NO"/>
          </a:p>
          <a:p>
            <a:pPr marL="0" indent="0">
              <a:buNone/>
            </a:pPr>
            <a:r>
              <a:rPr lang="nb-NO"/>
              <a:t>Bruk STAIA–modellen.</a:t>
            </a:r>
          </a:p>
          <a:p>
            <a:pPr marL="0" indent="0">
              <a:buNone/>
            </a:pPr>
            <a:endParaRPr lang="nb-NO"/>
          </a:p>
          <a:p>
            <a:pPr marL="0" indent="0">
              <a:buNone/>
            </a:pPr>
            <a:r>
              <a:rPr lang="nb-NO"/>
              <a:t>Individuell forberedelse 10 min.</a:t>
            </a:r>
          </a:p>
          <a:p>
            <a:pPr marL="0" indent="0">
              <a:buNone/>
            </a:pPr>
            <a:endParaRPr lang="nb-NO"/>
          </a:p>
          <a:p>
            <a:pPr marL="0" indent="0">
              <a:buNone/>
            </a:pPr>
            <a:endParaRPr lang="nb-NO"/>
          </a:p>
        </p:txBody>
      </p:sp>
      <p:sp>
        <p:nvSpPr>
          <p:cNvPr id="7" name="Plassholder for innhold 5">
            <a:extLst>
              <a:ext uri="{FF2B5EF4-FFF2-40B4-BE49-F238E27FC236}">
                <a16:creationId xmlns:a16="http://schemas.microsoft.com/office/drawing/2014/main" id="{9BC2049F-ADEC-4827-80EF-865AEB91280F}"/>
              </a:ext>
            </a:extLst>
          </p:cNvPr>
          <p:cNvSpPr txBox="1">
            <a:spLocks/>
          </p:cNvSpPr>
          <p:nvPr/>
        </p:nvSpPr>
        <p:spPr bwMode="auto">
          <a:xfrm>
            <a:off x="7084083" y="2996952"/>
            <a:ext cx="1599542" cy="2808312"/>
          </a:xfrm>
          <a:prstGeom prst="rect">
            <a:avLst/>
          </a:prstGeom>
          <a:solidFill>
            <a:srgbClr val="95D9F1"/>
          </a:solidFill>
          <a:ln>
            <a:noFill/>
          </a:ln>
        </p:spPr>
        <p:txBody>
          <a:bodyPr vert="horz" wrap="square" lIns="0" tIns="144000" rIns="0" bIns="45720" numCol="1" anchor="t" anchorCtr="0" compatLnSpc="1">
            <a:prstTxWarp prst="textNoShape">
              <a:avLst/>
            </a:prstTxWarp>
          </a:bodyPr>
          <a:lstStyle>
            <a:lvl1pPr marL="266700" indent="-266700" algn="l" rtl="0" fontAlgn="base">
              <a:spcBef>
                <a:spcPct val="20000"/>
              </a:spcBef>
              <a:spcAft>
                <a:spcPct val="20000"/>
              </a:spcAft>
              <a:buClr>
                <a:schemeClr val="hlink"/>
              </a:buClr>
              <a:buSzPct val="120000"/>
              <a:buChar char="•"/>
              <a:defRPr sz="24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charset="0"/>
              <a:buChar char="–"/>
              <a:defRPr sz="2000">
                <a:solidFill>
                  <a:schemeClr val="tx1"/>
                </a:solidFill>
                <a:latin typeface="+mn-lt"/>
              </a:defRPr>
            </a:lvl2pPr>
            <a:lvl3pPr marL="806450" indent="-265113" algn="l" rtl="0" fontAlgn="base">
              <a:spcBef>
                <a:spcPct val="20000"/>
              </a:spcBef>
              <a:spcAft>
                <a:spcPct val="20000"/>
              </a:spcAft>
              <a:buClr>
                <a:schemeClr val="hlink"/>
              </a:buClr>
              <a:buChar char="•"/>
              <a:defRPr>
                <a:solidFill>
                  <a:schemeClr val="tx1"/>
                </a:solidFill>
                <a:latin typeface="+mn-lt"/>
              </a:defRPr>
            </a:lvl3pPr>
            <a:lvl4pPr marL="1073150" indent="-265113" algn="l" rtl="0" fontAlgn="base">
              <a:spcBef>
                <a:spcPct val="20000"/>
              </a:spcBef>
              <a:spcAft>
                <a:spcPct val="20000"/>
              </a:spcAft>
              <a:buClr>
                <a:schemeClr val="hlink"/>
              </a:buClr>
              <a:buFont typeface="Arial" charset="0"/>
              <a:buChar char="–"/>
              <a:defRPr sz="1600">
                <a:solidFill>
                  <a:schemeClr val="tx1"/>
                </a:solidFill>
                <a:latin typeface="+mn-lt"/>
              </a:defRPr>
            </a:lvl4pPr>
            <a:lvl5pPr marL="1339850" indent="-265113" algn="l" rtl="0" fontAlgn="base">
              <a:spcBef>
                <a:spcPct val="20000"/>
              </a:spcBef>
              <a:spcAft>
                <a:spcPct val="20000"/>
              </a:spcAft>
              <a:buClr>
                <a:schemeClr val="hlink"/>
              </a:buClr>
              <a:buFont typeface="Arial" charset="0"/>
              <a:buChar char="»"/>
              <a:defRPr sz="1600">
                <a:solidFill>
                  <a:schemeClr val="tx1"/>
                </a:solidFill>
                <a:latin typeface="+mn-lt"/>
              </a:defRPr>
            </a:lvl5pPr>
            <a:lvl6pPr marL="1797050" indent="-265113" algn="l" rtl="0" fontAlgn="base">
              <a:spcBef>
                <a:spcPct val="20000"/>
              </a:spcBef>
              <a:spcAft>
                <a:spcPct val="20000"/>
              </a:spcAft>
              <a:buClr>
                <a:schemeClr val="hlink"/>
              </a:buClr>
              <a:buFont typeface="Arial" charset="0"/>
              <a:buChar char="»"/>
              <a:defRPr sz="1600">
                <a:solidFill>
                  <a:schemeClr val="tx1"/>
                </a:solidFill>
                <a:latin typeface="+mn-lt"/>
              </a:defRPr>
            </a:lvl6pPr>
            <a:lvl7pPr marL="2254250" indent="-265113" algn="l" rtl="0" fontAlgn="base">
              <a:spcBef>
                <a:spcPct val="20000"/>
              </a:spcBef>
              <a:spcAft>
                <a:spcPct val="20000"/>
              </a:spcAft>
              <a:buClr>
                <a:schemeClr val="hlink"/>
              </a:buClr>
              <a:buFont typeface="Arial" charset="0"/>
              <a:buChar char="»"/>
              <a:defRPr sz="1600">
                <a:solidFill>
                  <a:schemeClr val="tx1"/>
                </a:solidFill>
                <a:latin typeface="+mn-lt"/>
              </a:defRPr>
            </a:lvl7pPr>
            <a:lvl8pPr marL="2711450" indent="-265113" algn="l" rtl="0" fontAlgn="base">
              <a:spcBef>
                <a:spcPct val="20000"/>
              </a:spcBef>
              <a:spcAft>
                <a:spcPct val="20000"/>
              </a:spcAft>
              <a:buClr>
                <a:schemeClr val="hlink"/>
              </a:buClr>
              <a:buFont typeface="Arial" charset="0"/>
              <a:buChar char="»"/>
              <a:defRPr sz="1600">
                <a:solidFill>
                  <a:schemeClr val="tx1"/>
                </a:solidFill>
                <a:latin typeface="+mn-lt"/>
              </a:defRPr>
            </a:lvl8pPr>
            <a:lvl9pPr marL="3168650" indent="-265113" algn="l" rtl="0" fontAlgn="base">
              <a:spcBef>
                <a:spcPct val="20000"/>
              </a:spcBef>
              <a:spcAft>
                <a:spcPct val="20000"/>
              </a:spcAft>
              <a:buClr>
                <a:schemeClr val="hlink"/>
              </a:buClr>
              <a:buFont typeface="Arial" charset="0"/>
              <a:buChar char="»"/>
              <a:defRPr sz="1600">
                <a:solidFill>
                  <a:schemeClr val="tx1"/>
                </a:solidFill>
                <a:latin typeface="+mn-lt"/>
              </a:defRPr>
            </a:lvl9pPr>
          </a:lstStyle>
          <a:p>
            <a:pPr marL="0" indent="0">
              <a:buNone/>
            </a:pPr>
            <a:r>
              <a:rPr lang="nb-NO"/>
              <a:t>Start</a:t>
            </a:r>
          </a:p>
          <a:p>
            <a:pPr marL="0" indent="0">
              <a:buNone/>
            </a:pPr>
            <a:r>
              <a:rPr lang="nb-NO"/>
              <a:t>Tese</a:t>
            </a:r>
          </a:p>
          <a:p>
            <a:pPr marL="0" indent="0">
              <a:buNone/>
            </a:pPr>
            <a:r>
              <a:rPr lang="nb-NO"/>
              <a:t>Argument</a:t>
            </a:r>
          </a:p>
          <a:p>
            <a:pPr marL="0" indent="0">
              <a:buNone/>
            </a:pPr>
            <a:r>
              <a:rPr lang="nb-NO"/>
              <a:t>Illustrasjon</a:t>
            </a:r>
          </a:p>
          <a:p>
            <a:pPr marL="0" indent="0">
              <a:buNone/>
            </a:pPr>
            <a:r>
              <a:rPr lang="nb-NO"/>
              <a:t>Avslutning</a:t>
            </a:r>
          </a:p>
          <a:p>
            <a:pPr marL="0" indent="0">
              <a:buNone/>
            </a:pPr>
            <a:r>
              <a:rPr lang="nb-NO"/>
              <a:t> </a:t>
            </a:r>
          </a:p>
          <a:p>
            <a:pPr marL="0" indent="0">
              <a:buNone/>
            </a:pPr>
            <a:endParaRPr lang="nb-NO" kern="0"/>
          </a:p>
          <a:p>
            <a:pPr marL="0" indent="0">
              <a:buNone/>
            </a:pPr>
            <a:endParaRPr lang="nb-NO" kern="0"/>
          </a:p>
        </p:txBody>
      </p:sp>
    </p:spTree>
    <p:extLst>
      <p:ext uri="{BB962C8B-B14F-4D97-AF65-F5344CB8AC3E}">
        <p14:creationId xmlns:p14="http://schemas.microsoft.com/office/powerpoint/2010/main" val="147960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321469" y="548682"/>
            <a:ext cx="8531224" cy="792163"/>
          </a:xfrm>
        </p:spPr>
        <p:txBody>
          <a:bodyPr>
            <a:noAutofit/>
          </a:bodyPr>
          <a:lstStyle/>
          <a:p>
            <a:pPr algn="ctr"/>
            <a:r>
              <a:rPr lang="nb-NO" altLang="nb-NO" sz="4800">
                <a:solidFill>
                  <a:srgbClr val="3DB7E4"/>
                </a:solidFill>
                <a:latin typeface="Calibri" panose="020F0502020204030204" pitchFamily="34" charset="0"/>
              </a:rPr>
              <a:t>Enkel oppbygging av en kort tale</a:t>
            </a:r>
            <a:endParaRPr lang="nb-NO" sz="4800">
              <a:solidFill>
                <a:srgbClr val="3DB7E4"/>
              </a:solidFill>
              <a:latin typeface="Calibri" panose="020F0502020204030204" pitchFamily="34" charset="0"/>
            </a:endParaRPr>
          </a:p>
        </p:txBody>
      </p:sp>
      <p:sp>
        <p:nvSpPr>
          <p:cNvPr id="3" name="Plassholder for innhold 2"/>
          <p:cNvSpPr>
            <a:spLocks noGrp="1"/>
          </p:cNvSpPr>
          <p:nvPr>
            <p:ph sz="half" idx="1"/>
          </p:nvPr>
        </p:nvSpPr>
        <p:spPr>
          <a:xfrm>
            <a:off x="628650" y="2373925"/>
            <a:ext cx="7916862" cy="2110157"/>
          </a:xfrm>
        </p:spPr>
        <p:txBody>
          <a:bodyPr>
            <a:normAutofit fontScale="85000" lnSpcReduction="20000"/>
          </a:bodyPr>
          <a:lstStyle/>
          <a:p>
            <a:pPr marL="0" indent="0">
              <a:buNone/>
            </a:pPr>
            <a:r>
              <a:rPr lang="nb-NO" altLang="nb-NO" sz="4400" b="1">
                <a:latin typeface="Calibri" panose="020F0502020204030204" pitchFamily="34" charset="0"/>
              </a:rPr>
              <a:t>Nå</a:t>
            </a:r>
            <a:r>
              <a:rPr lang="nb-NO" altLang="nb-NO">
                <a:latin typeface="Calibri" panose="020F0502020204030204" pitchFamily="34" charset="0"/>
              </a:rPr>
              <a:t> - i dag</a:t>
            </a:r>
          </a:p>
          <a:p>
            <a:pPr marL="0" indent="0">
              <a:buNone/>
            </a:pPr>
            <a:r>
              <a:rPr lang="nb-NO" altLang="nb-NO" sz="4400" b="1">
                <a:latin typeface="Calibri" panose="020F0502020204030204" pitchFamily="34" charset="0"/>
              </a:rPr>
              <a:t>Før</a:t>
            </a:r>
            <a:r>
              <a:rPr lang="nb-NO" altLang="nb-NO">
                <a:latin typeface="Calibri" panose="020F0502020204030204" pitchFamily="34" charset="0"/>
              </a:rPr>
              <a:t> - tidligere tider, gamle minner</a:t>
            </a:r>
          </a:p>
          <a:p>
            <a:pPr marL="0" indent="0">
              <a:buNone/>
            </a:pPr>
            <a:r>
              <a:rPr lang="nb-NO" altLang="nb-NO" sz="4400" b="1">
                <a:latin typeface="Calibri" panose="020F0502020204030204" pitchFamily="34" charset="0"/>
              </a:rPr>
              <a:t>Siden</a:t>
            </a:r>
            <a:r>
              <a:rPr lang="nb-NO" altLang="nb-NO">
                <a:latin typeface="Calibri" panose="020F0502020204030204" pitchFamily="34" charset="0"/>
              </a:rPr>
              <a:t> - fremtiden</a:t>
            </a:r>
          </a:p>
          <a:p>
            <a:endParaRPr lang="nb-NO">
              <a:latin typeface="Calibri" panose="020F0502020204030204" pitchFamily="34" charset="0"/>
            </a:endParaRPr>
          </a:p>
        </p:txBody>
      </p:sp>
    </p:spTree>
    <p:extLst>
      <p:ext uri="{BB962C8B-B14F-4D97-AF65-F5344CB8AC3E}">
        <p14:creationId xmlns:p14="http://schemas.microsoft.com/office/powerpoint/2010/main" val="425528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806" y="-2619672"/>
            <a:ext cx="9976514" cy="14965684"/>
          </a:xfrm>
          <a:prstGeom prst="rect">
            <a:avLst/>
          </a:prstGeom>
        </p:spPr>
      </p:pic>
      <p:sp>
        <p:nvSpPr>
          <p:cNvPr id="8" name="Rektangel 7"/>
          <p:cNvSpPr/>
          <p:nvPr/>
        </p:nvSpPr>
        <p:spPr>
          <a:xfrm>
            <a:off x="4355978" y="3501010"/>
            <a:ext cx="4182083" cy="1200329"/>
          </a:xfrm>
          <a:prstGeom prst="rect">
            <a:avLst/>
          </a:prstGeom>
          <a:effectLst>
            <a:outerShdw blurRad="50800" dist="38100" dir="2700000" algn="tl" rotWithShape="0">
              <a:prstClr val="black"/>
            </a:outerShdw>
          </a:effectLst>
        </p:spPr>
        <p:txBody>
          <a:bodyPr wrap="square">
            <a:spAutoFit/>
          </a:bodyPr>
          <a:lstStyle/>
          <a:p>
            <a:r>
              <a:rPr lang="nb-NO" sz="7200" b="1">
                <a:solidFill>
                  <a:schemeClr val="bg1"/>
                </a:solidFill>
                <a:effectLst>
                  <a:outerShdw blurRad="50800" dist="38100" dir="2700000" algn="tl" rotWithShape="0">
                    <a:prstClr val="black">
                      <a:alpha val="40000"/>
                    </a:prstClr>
                  </a:outerShdw>
                </a:effectLst>
                <a:latin typeface="Calibri" panose="020F0502020204030204" pitchFamily="34" charset="0"/>
              </a:rPr>
              <a:t>Ta ordet!</a:t>
            </a:r>
          </a:p>
        </p:txBody>
      </p:sp>
    </p:spTree>
    <p:extLst>
      <p:ext uri="{BB962C8B-B14F-4D97-AF65-F5344CB8AC3E}">
        <p14:creationId xmlns:p14="http://schemas.microsoft.com/office/powerpoint/2010/main" val="2100458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2492898"/>
            <a:ext cx="6272828" cy="4587571"/>
          </a:xfrm>
          <a:prstGeom prst="rect">
            <a:avLst/>
          </a:prstGeom>
        </p:spPr>
      </p:pic>
      <p:sp>
        <p:nvSpPr>
          <p:cNvPr id="3" name="Plassholder for innhold 2"/>
          <p:cNvSpPr>
            <a:spLocks noGrp="1"/>
          </p:cNvSpPr>
          <p:nvPr>
            <p:ph sz="half" idx="1"/>
          </p:nvPr>
        </p:nvSpPr>
        <p:spPr>
          <a:xfrm>
            <a:off x="179513" y="836714"/>
            <a:ext cx="8350340" cy="3629307"/>
          </a:xfrm>
        </p:spPr>
        <p:txBody>
          <a:bodyPr>
            <a:normAutofit/>
          </a:bodyPr>
          <a:lstStyle/>
          <a:p>
            <a:pPr marL="0" indent="0" algn="ctr">
              <a:buNone/>
            </a:pPr>
            <a:r>
              <a:rPr lang="nb-NO" altLang="nb-NO" sz="3900" b="1">
                <a:latin typeface="Calibri" panose="020F0502020204030204" pitchFamily="34" charset="0"/>
              </a:rPr>
              <a:t>Hold en kort tale ved hjelp av teknikken</a:t>
            </a:r>
          </a:p>
          <a:p>
            <a:pPr marL="0" indent="0" algn="ctr">
              <a:buNone/>
            </a:pPr>
            <a:r>
              <a:rPr lang="nb-NO" altLang="nb-NO" sz="4800" b="1">
                <a:latin typeface="Calibri" panose="020F0502020204030204" pitchFamily="34" charset="0"/>
              </a:rPr>
              <a:t>NÅ – FØR – SIDEN </a:t>
            </a:r>
          </a:p>
          <a:p>
            <a:pPr>
              <a:buClr>
                <a:srgbClr val="0096D7"/>
              </a:buClr>
              <a:buFont typeface="Arial" panose="020B0604020202020204" pitchFamily="34" charset="0"/>
              <a:buChar char="•"/>
            </a:pPr>
            <a:endParaRPr lang="nb-NO" altLang="nb-NO">
              <a:latin typeface="Calibri" panose="020F0502020204030204" pitchFamily="34" charset="0"/>
            </a:endParaRPr>
          </a:p>
          <a:p>
            <a:endParaRPr lang="nb-NO" b="1">
              <a:latin typeface="Calibri" panose="020F0502020204030204" pitchFamily="34" charset="0"/>
            </a:endParaRPr>
          </a:p>
        </p:txBody>
      </p:sp>
    </p:spTree>
    <p:extLst>
      <p:ext uri="{BB962C8B-B14F-4D97-AF65-F5344CB8AC3E}">
        <p14:creationId xmlns:p14="http://schemas.microsoft.com/office/powerpoint/2010/main" val="207056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A9AA786-D15A-CDB9-958A-B86E21D74842}"/>
              </a:ext>
            </a:extLst>
          </p:cNvPr>
          <p:cNvSpPr>
            <a:spLocks noGrp="1"/>
          </p:cNvSpPr>
          <p:nvPr>
            <p:ph type="title"/>
          </p:nvPr>
        </p:nvSpPr>
        <p:spPr>
          <a:xfrm>
            <a:off x="207169" y="1842407"/>
            <a:ext cx="3745094" cy="3382526"/>
          </a:xfrm>
        </p:spPr>
        <p:txBody>
          <a:bodyPr>
            <a:normAutofit/>
          </a:bodyPr>
          <a:lstStyle/>
          <a:p>
            <a:r>
              <a:rPr lang="nb-NO">
                <a:solidFill>
                  <a:schemeClr val="bg1"/>
                </a:solidFill>
                <a:latin typeface="Calibri"/>
                <a:cs typeface="Calibri"/>
              </a:rPr>
              <a:t>Vi fortsetter </a:t>
            </a:r>
            <a:br>
              <a:rPr lang="nb-NO">
                <a:solidFill>
                  <a:schemeClr val="bg1"/>
                </a:solidFill>
                <a:latin typeface="Calibri"/>
                <a:cs typeface="Calibri"/>
              </a:rPr>
            </a:br>
            <a:r>
              <a:rPr lang="nb-NO">
                <a:solidFill>
                  <a:schemeClr val="bg1"/>
                </a:solidFill>
                <a:latin typeface="Calibri"/>
                <a:cs typeface="Calibri"/>
              </a:rPr>
              <a:t>med </a:t>
            </a:r>
            <a:br>
              <a:rPr lang="nb-NO">
                <a:solidFill>
                  <a:schemeClr val="bg1"/>
                </a:solidFill>
                <a:latin typeface="Calibri"/>
                <a:cs typeface="Calibri"/>
              </a:rPr>
            </a:br>
            <a:r>
              <a:rPr lang="nb-NO">
                <a:solidFill>
                  <a:schemeClr val="bg1"/>
                </a:solidFill>
                <a:latin typeface="Calibri"/>
                <a:cs typeface="Calibri"/>
              </a:rPr>
              <a:t>temaet </a:t>
            </a:r>
            <a:br>
              <a:rPr lang="nb-NO">
                <a:solidFill>
                  <a:schemeClr val="bg1"/>
                </a:solidFill>
                <a:latin typeface="Calibri"/>
                <a:cs typeface="Calibri"/>
              </a:rPr>
            </a:br>
            <a:r>
              <a:rPr lang="nb-NO">
                <a:solidFill>
                  <a:schemeClr val="bg1"/>
                </a:solidFill>
                <a:latin typeface="Calibri"/>
                <a:cs typeface="Calibri"/>
              </a:rPr>
              <a:t>kommunikasjon</a:t>
            </a:r>
            <a:endParaRPr lang="nb-NO">
              <a:solidFill>
                <a:schemeClr val="bg1"/>
              </a:solidFill>
            </a:endParaRPr>
          </a:p>
        </p:txBody>
      </p:sp>
      <p:sp>
        <p:nvSpPr>
          <p:cNvPr id="15" name="Text Placeholder 2">
            <a:extLst>
              <a:ext uri="{FF2B5EF4-FFF2-40B4-BE49-F238E27FC236}">
                <a16:creationId xmlns:a16="http://schemas.microsoft.com/office/drawing/2014/main" id="{531C6BFB-7BBA-629C-A096-DC9FAAF07A73}"/>
              </a:ext>
            </a:extLst>
          </p:cNvPr>
          <p:cNvSpPr>
            <a:spLocks noGrp="1"/>
          </p:cNvSpPr>
          <p:nvPr>
            <p:ph type="body" sz="half" idx="2"/>
          </p:nvPr>
        </p:nvSpPr>
        <p:spPr>
          <a:xfrm>
            <a:off x="207171" y="2855968"/>
            <a:ext cx="3132773" cy="3011432"/>
          </a:xfrm>
        </p:spPr>
        <p:txBody>
          <a:bodyPr vert="horz" lIns="91440" tIns="45720" rIns="91440" bIns="45720" rtlCol="0" anchor="t">
            <a:normAutofit/>
          </a:bodyPr>
          <a:lstStyle/>
          <a:p>
            <a:endParaRPr lang="en-US"/>
          </a:p>
        </p:txBody>
      </p:sp>
      <p:pic>
        <p:nvPicPr>
          <p:cNvPr id="8" name="Bilde 7" descr="Et bilde som inneholder person, telefon, mobil, hånd&#10;&#10;Automatisk generert beskrivelse">
            <a:extLst>
              <a:ext uri="{FF2B5EF4-FFF2-40B4-BE49-F238E27FC236}">
                <a16:creationId xmlns:a16="http://schemas.microsoft.com/office/drawing/2014/main" id="{405AB605-9491-2C25-A21E-66B8CD67010D}"/>
              </a:ext>
            </a:extLst>
          </p:cNvPr>
          <p:cNvPicPr>
            <a:picLocks noChangeAspect="1"/>
          </p:cNvPicPr>
          <p:nvPr/>
        </p:nvPicPr>
        <p:blipFill rotWithShape="1">
          <a:blip r:embed="rId3">
            <a:extLst>
              <a:ext uri="{28A0092B-C50C-407E-A947-70E740481C1C}">
                <a14:useLocalDpi xmlns:a14="http://schemas.microsoft.com/office/drawing/2010/main"/>
              </a:ext>
            </a:extLst>
          </a:blip>
          <a:srcRect l="27681" r="31083" b="-1"/>
          <a:stretch/>
        </p:blipFill>
        <p:spPr>
          <a:xfrm>
            <a:off x="3952732" y="10"/>
            <a:ext cx="5572268" cy="685799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noFill/>
        </p:spPr>
      </p:pic>
      <p:sp>
        <p:nvSpPr>
          <p:cNvPr id="17" name="Footer Placeholder 4">
            <a:extLst>
              <a:ext uri="{FF2B5EF4-FFF2-40B4-BE49-F238E27FC236}">
                <a16:creationId xmlns:a16="http://schemas.microsoft.com/office/drawing/2014/main" id="{F98534A1-AF10-0D05-7720-073A065D4C9E}"/>
              </a:ext>
            </a:extLst>
          </p:cNvPr>
          <p:cNvSpPr>
            <a:spLocks noGrp="1"/>
          </p:cNvSpPr>
          <p:nvPr>
            <p:ph type="ftr" sz="quarter" idx="3"/>
          </p:nvPr>
        </p:nvSpPr>
        <p:spPr>
          <a:xfrm>
            <a:off x="204002" y="6161026"/>
            <a:ext cx="6869195" cy="291588"/>
          </a:xfrm>
        </p:spPr>
        <p:txBody>
          <a:bodyPr/>
          <a:lstStyle/>
          <a:p>
            <a:endParaRPr lang="en-US"/>
          </a:p>
        </p:txBody>
      </p:sp>
      <p:sp>
        <p:nvSpPr>
          <p:cNvPr id="6" name="Plassholder for lysbildenummer 5">
            <a:extLst>
              <a:ext uri="{FF2B5EF4-FFF2-40B4-BE49-F238E27FC236}">
                <a16:creationId xmlns:a16="http://schemas.microsoft.com/office/drawing/2014/main" id="{E29A09FD-6AF6-43F4-0A58-D86867EDBAD0}"/>
              </a:ext>
            </a:extLst>
          </p:cNvPr>
          <p:cNvSpPr>
            <a:spLocks noGrp="1"/>
          </p:cNvSpPr>
          <p:nvPr>
            <p:ph type="sldNum" sz="quarter" idx="4"/>
          </p:nvPr>
        </p:nvSpPr>
        <p:spPr>
          <a:xfrm>
            <a:off x="7649460" y="6161028"/>
            <a:ext cx="1296987" cy="291589"/>
          </a:xfrm>
        </p:spPr>
        <p:txBody>
          <a:bodyPr anchor="b">
            <a:normAutofit/>
          </a:bodyPr>
          <a:lstStyle/>
          <a:p>
            <a:pPr>
              <a:spcAft>
                <a:spcPts val="600"/>
              </a:spcAft>
            </a:pPr>
            <a:fld id="{69E57DC2-970A-4B3E-BB1C-7A09969E49DF}" type="slidenum">
              <a:rPr lang="en-US" smtClean="0"/>
              <a:pPr>
                <a:spcAft>
                  <a:spcPts val="600"/>
                </a:spcAft>
              </a:pPr>
              <a:t>31</a:t>
            </a:fld>
            <a:endParaRPr lang="en-US"/>
          </a:p>
        </p:txBody>
      </p:sp>
    </p:spTree>
    <p:extLst>
      <p:ext uri="{BB962C8B-B14F-4D97-AF65-F5344CB8AC3E}">
        <p14:creationId xmlns:p14="http://schemas.microsoft.com/office/powerpoint/2010/main" val="571905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188" y="906575"/>
            <a:ext cx="7916862" cy="1036638"/>
          </a:xfrm>
        </p:spPr>
        <p:txBody>
          <a:bodyPr/>
          <a:lstStyle/>
          <a:p>
            <a:pPr algn="ctr"/>
            <a:r>
              <a:rPr lang="nb-NO" altLang="nb-NO" sz="3000">
                <a:latin typeface="Calibri" panose="020F0502020204030204" pitchFamily="34" charset="0"/>
              </a:rPr>
              <a:t>Presentasjonsteknikken </a:t>
            </a:r>
            <a:r>
              <a:rPr lang="nb-NO" altLang="nb-NO" sz="3000">
                <a:solidFill>
                  <a:srgbClr val="3DB7E4"/>
                </a:solidFill>
                <a:latin typeface="Calibri" panose="020F0502020204030204" pitchFamily="34" charset="0"/>
              </a:rPr>
              <a:t>S T A I A</a:t>
            </a:r>
            <a:endParaRPr lang="nb-NO" sz="3000">
              <a:solidFill>
                <a:srgbClr val="3DB7E4"/>
              </a:solidFill>
              <a:latin typeface="Calibri" panose="020F0502020204030204" pitchFamily="34" charset="0"/>
            </a:endParaRPr>
          </a:p>
        </p:txBody>
      </p:sp>
      <p:sp>
        <p:nvSpPr>
          <p:cNvPr id="3" name="Plassholder for innhold 2"/>
          <p:cNvSpPr>
            <a:spLocks noGrp="1"/>
          </p:cNvSpPr>
          <p:nvPr>
            <p:ph sz="half" idx="1"/>
          </p:nvPr>
        </p:nvSpPr>
        <p:spPr>
          <a:xfrm>
            <a:off x="1850839" y="2104804"/>
            <a:ext cx="4302006" cy="4213225"/>
          </a:xfrm>
        </p:spPr>
        <p:txBody>
          <a:bodyPr/>
          <a:lstStyle/>
          <a:p>
            <a:pPr marL="0" indent="0">
              <a:buClr>
                <a:srgbClr val="0096D7"/>
              </a:buClr>
              <a:buNone/>
            </a:pPr>
            <a:r>
              <a:rPr lang="nb-NO" altLang="nb-NO" sz="4000" b="1">
                <a:solidFill>
                  <a:srgbClr val="3DB7E4"/>
                </a:solidFill>
                <a:latin typeface="Calibri" panose="020F0502020204030204" pitchFamily="34" charset="0"/>
              </a:rPr>
              <a:t>S</a:t>
            </a:r>
            <a:r>
              <a:rPr lang="nb-NO" altLang="nb-NO" sz="3600">
                <a:solidFill>
                  <a:srgbClr val="0096D7"/>
                </a:solidFill>
                <a:latin typeface="Calibri" panose="020F0502020204030204" pitchFamily="34" charset="0"/>
              </a:rPr>
              <a:t> 	</a:t>
            </a:r>
            <a:r>
              <a:rPr lang="nb-NO" altLang="nb-NO" sz="3200">
                <a:latin typeface="Calibri" panose="020F0502020204030204" pitchFamily="34" charset="0"/>
              </a:rPr>
              <a:t>start</a:t>
            </a:r>
          </a:p>
          <a:p>
            <a:pPr marL="0" indent="0">
              <a:buClr>
                <a:srgbClr val="0096D7"/>
              </a:buClr>
              <a:buNone/>
            </a:pPr>
            <a:r>
              <a:rPr lang="nb-NO" altLang="nb-NO" sz="4000" b="1">
                <a:solidFill>
                  <a:srgbClr val="3DB7E4"/>
                </a:solidFill>
                <a:latin typeface="Calibri" panose="020F0502020204030204" pitchFamily="34" charset="0"/>
              </a:rPr>
              <a:t>T</a:t>
            </a:r>
            <a:r>
              <a:rPr lang="nb-NO" altLang="nb-NO" sz="3600">
                <a:latin typeface="Calibri" panose="020F0502020204030204" pitchFamily="34" charset="0"/>
              </a:rPr>
              <a:t> 	</a:t>
            </a:r>
            <a:r>
              <a:rPr lang="nb-NO" altLang="nb-NO" sz="3200">
                <a:latin typeface="Calibri" panose="020F0502020204030204" pitchFamily="34" charset="0"/>
              </a:rPr>
              <a:t>tese (påstand)</a:t>
            </a:r>
          </a:p>
          <a:p>
            <a:pPr marL="0" indent="0">
              <a:buClr>
                <a:srgbClr val="0096D7"/>
              </a:buClr>
              <a:buNone/>
            </a:pPr>
            <a:r>
              <a:rPr lang="nb-NO" altLang="nb-NO" sz="4000" b="1">
                <a:solidFill>
                  <a:srgbClr val="3DB7E4"/>
                </a:solidFill>
                <a:latin typeface="Calibri" panose="020F0502020204030204" pitchFamily="34" charset="0"/>
              </a:rPr>
              <a:t>A</a:t>
            </a:r>
            <a:r>
              <a:rPr lang="nb-NO" altLang="nb-NO" sz="3600">
                <a:latin typeface="Calibri" panose="020F0502020204030204" pitchFamily="34" charset="0"/>
              </a:rPr>
              <a:t> 	</a:t>
            </a:r>
            <a:r>
              <a:rPr lang="nb-NO" altLang="nb-NO" sz="3200">
                <a:latin typeface="Calibri" panose="020F0502020204030204" pitchFamily="34" charset="0"/>
              </a:rPr>
              <a:t>argument</a:t>
            </a:r>
          </a:p>
          <a:p>
            <a:pPr marL="0" indent="0">
              <a:buClr>
                <a:srgbClr val="0096D7"/>
              </a:buClr>
              <a:buNone/>
            </a:pPr>
            <a:r>
              <a:rPr lang="nb-NO" altLang="nb-NO" sz="4000" b="1">
                <a:solidFill>
                  <a:srgbClr val="3DB7E4"/>
                </a:solidFill>
                <a:latin typeface="Calibri" panose="020F0502020204030204" pitchFamily="34" charset="0"/>
              </a:rPr>
              <a:t> I</a:t>
            </a:r>
            <a:r>
              <a:rPr lang="nb-NO" altLang="nb-NO" sz="3600">
                <a:solidFill>
                  <a:srgbClr val="3DB7E4"/>
                </a:solidFill>
                <a:latin typeface="Calibri" panose="020F0502020204030204" pitchFamily="34" charset="0"/>
              </a:rPr>
              <a:t> </a:t>
            </a:r>
            <a:r>
              <a:rPr lang="nb-NO" altLang="nb-NO" sz="3600">
                <a:latin typeface="Calibri" panose="020F0502020204030204" pitchFamily="34" charset="0"/>
              </a:rPr>
              <a:t>	</a:t>
            </a:r>
            <a:r>
              <a:rPr lang="nb-NO" altLang="nb-NO" sz="3200">
                <a:latin typeface="Calibri" panose="020F0502020204030204" pitchFamily="34" charset="0"/>
              </a:rPr>
              <a:t>illustrasjon</a:t>
            </a:r>
          </a:p>
          <a:p>
            <a:pPr marL="0" indent="0">
              <a:buClr>
                <a:srgbClr val="0096D7"/>
              </a:buClr>
              <a:buNone/>
            </a:pPr>
            <a:r>
              <a:rPr lang="nb-NO" altLang="nb-NO" sz="4000" b="1">
                <a:solidFill>
                  <a:srgbClr val="3DB7E4"/>
                </a:solidFill>
                <a:latin typeface="Calibri" panose="020F0502020204030204" pitchFamily="34" charset="0"/>
              </a:rPr>
              <a:t>A</a:t>
            </a:r>
            <a:r>
              <a:rPr lang="nb-NO" altLang="nb-NO" sz="3600">
                <a:solidFill>
                  <a:srgbClr val="3DB7E4"/>
                </a:solidFill>
                <a:latin typeface="Calibri" panose="020F0502020204030204" pitchFamily="34" charset="0"/>
              </a:rPr>
              <a:t> </a:t>
            </a:r>
            <a:r>
              <a:rPr lang="nb-NO" altLang="nb-NO" sz="3600">
                <a:latin typeface="Calibri" panose="020F0502020204030204" pitchFamily="34" charset="0"/>
              </a:rPr>
              <a:t>	</a:t>
            </a:r>
            <a:r>
              <a:rPr lang="nb-NO" altLang="nb-NO" sz="3200">
                <a:latin typeface="Calibri" panose="020F0502020204030204" pitchFamily="34" charset="0"/>
              </a:rPr>
              <a:t>avslutning</a:t>
            </a:r>
          </a:p>
          <a:p>
            <a:endParaRPr lang="nb-NO"/>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943213"/>
            <a:ext cx="3501008" cy="3501008"/>
          </a:xfrm>
          <a:prstGeom prst="rect">
            <a:avLst/>
          </a:prstGeom>
        </p:spPr>
      </p:pic>
    </p:spTree>
    <p:extLst>
      <p:ext uri="{BB962C8B-B14F-4D97-AF65-F5344CB8AC3E}">
        <p14:creationId xmlns:p14="http://schemas.microsoft.com/office/powerpoint/2010/main" val="3890249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398836" y="1196752"/>
            <a:ext cx="6346333" cy="3171322"/>
          </a:xfrm>
        </p:spPr>
        <p:txBody>
          <a:bodyPr>
            <a:normAutofit/>
          </a:bodyPr>
          <a:lstStyle/>
          <a:p>
            <a:pPr marL="0" indent="0">
              <a:buNone/>
            </a:pPr>
            <a:r>
              <a:rPr lang="nb-NO" altLang="nb-NO" sz="4800" b="1">
                <a:latin typeface="Calibri" panose="020F0502020204030204" pitchFamily="34" charset="0"/>
              </a:rPr>
              <a:t>Lag små innlegg med utgangspunkt i  </a:t>
            </a:r>
            <a:r>
              <a:rPr lang="nb-NO" altLang="nb-NO" sz="4800" b="1">
                <a:solidFill>
                  <a:srgbClr val="3DB7E4"/>
                </a:solidFill>
                <a:latin typeface="Calibri" panose="020F0502020204030204" pitchFamily="34" charset="0"/>
              </a:rPr>
              <a:t>S T A I A</a:t>
            </a:r>
            <a:endParaRPr lang="nb-NO" sz="4800" b="1">
              <a:solidFill>
                <a:srgbClr val="3DB7E4"/>
              </a:solidFill>
              <a:latin typeface="Calibri" panose="020F0502020204030204" pitchFamily="34" charset="0"/>
            </a:endParaRP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159" y="3068960"/>
            <a:ext cx="3501008" cy="3501008"/>
          </a:xfrm>
          <a:prstGeom prst="rect">
            <a:avLst/>
          </a:prstGeom>
        </p:spPr>
      </p:pic>
      <p:pic>
        <p:nvPicPr>
          <p:cNvPr id="2" name="Bil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4" y="3068962"/>
            <a:ext cx="3502493" cy="3502493"/>
          </a:xfrm>
          <a:prstGeom prst="rect">
            <a:avLst/>
          </a:prstGeom>
        </p:spPr>
      </p:pic>
    </p:spTree>
    <p:extLst>
      <p:ext uri="{BB962C8B-B14F-4D97-AF65-F5344CB8AC3E}">
        <p14:creationId xmlns:p14="http://schemas.microsoft.com/office/powerpoint/2010/main" val="11299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D1782D3-1D33-4186-BB3E-D9A450EFD520}"/>
              </a:ext>
            </a:extLst>
          </p:cNvPr>
          <p:cNvSpPr>
            <a:spLocks noGrp="1"/>
          </p:cNvSpPr>
          <p:nvPr>
            <p:ph type="title"/>
          </p:nvPr>
        </p:nvSpPr>
        <p:spPr/>
        <p:txBody>
          <a:bodyPr/>
          <a:lstStyle/>
          <a:p>
            <a:r>
              <a:rPr lang="nb-NO"/>
              <a:t>Individuell oppgave 2</a:t>
            </a:r>
          </a:p>
        </p:txBody>
      </p:sp>
      <p:sp>
        <p:nvSpPr>
          <p:cNvPr id="6" name="Plassholder for innhold 5">
            <a:extLst>
              <a:ext uri="{FF2B5EF4-FFF2-40B4-BE49-F238E27FC236}">
                <a16:creationId xmlns:a16="http://schemas.microsoft.com/office/drawing/2014/main" id="{7E9D888A-6063-48B8-B095-219ADAA1BFCF}"/>
              </a:ext>
            </a:extLst>
          </p:cNvPr>
          <p:cNvSpPr>
            <a:spLocks noGrp="1"/>
          </p:cNvSpPr>
          <p:nvPr>
            <p:ph idx="1"/>
          </p:nvPr>
        </p:nvSpPr>
        <p:spPr>
          <a:xfrm>
            <a:off x="688183" y="1578770"/>
            <a:ext cx="5179963" cy="4802559"/>
          </a:xfrm>
        </p:spPr>
        <p:txBody>
          <a:bodyPr/>
          <a:lstStyle/>
          <a:p>
            <a:pPr marL="0" indent="0">
              <a:buNone/>
            </a:pPr>
            <a:r>
              <a:rPr lang="nb-NO"/>
              <a:t>Du står på stand for Delta på din arbeidsplass, og kommer i snakk med «Hilde». Hilde har samme yrkesfaglig bakgrunn som deg.</a:t>
            </a:r>
          </a:p>
          <a:p>
            <a:pPr marL="0" indent="0">
              <a:buNone/>
            </a:pPr>
            <a:r>
              <a:rPr lang="nb-NO"/>
              <a:t>Du vil rekruttere henne inn i Delta, og vil bruke YO-tilknytning som argument. </a:t>
            </a:r>
          </a:p>
          <a:p>
            <a:pPr marL="0" indent="0">
              <a:buNone/>
            </a:pPr>
            <a:endParaRPr lang="nb-NO"/>
          </a:p>
          <a:p>
            <a:pPr marL="0" indent="0">
              <a:buNone/>
            </a:pPr>
            <a:r>
              <a:rPr lang="nb-NO"/>
              <a:t>Bruk STAIA–modellen.</a:t>
            </a:r>
          </a:p>
          <a:p>
            <a:pPr marL="0" indent="0">
              <a:buNone/>
            </a:pPr>
            <a:endParaRPr lang="nb-NO"/>
          </a:p>
          <a:p>
            <a:pPr marL="0" indent="0">
              <a:buNone/>
            </a:pPr>
            <a:r>
              <a:rPr lang="nb-NO"/>
              <a:t>Individuell forberedelse 10 min.</a:t>
            </a:r>
          </a:p>
          <a:p>
            <a:pPr marL="0" indent="0">
              <a:buNone/>
            </a:pPr>
            <a:endParaRPr lang="nb-NO"/>
          </a:p>
          <a:p>
            <a:pPr marL="0" indent="0">
              <a:buNone/>
            </a:pPr>
            <a:endParaRPr lang="nb-NO"/>
          </a:p>
        </p:txBody>
      </p:sp>
      <p:sp>
        <p:nvSpPr>
          <p:cNvPr id="7" name="Plassholder for innhold 5">
            <a:extLst>
              <a:ext uri="{FF2B5EF4-FFF2-40B4-BE49-F238E27FC236}">
                <a16:creationId xmlns:a16="http://schemas.microsoft.com/office/drawing/2014/main" id="{9BC2049F-ADEC-4827-80EF-865AEB91280F}"/>
              </a:ext>
            </a:extLst>
          </p:cNvPr>
          <p:cNvSpPr txBox="1">
            <a:spLocks/>
          </p:cNvSpPr>
          <p:nvPr/>
        </p:nvSpPr>
        <p:spPr bwMode="auto">
          <a:xfrm>
            <a:off x="7084083" y="2996952"/>
            <a:ext cx="1599542" cy="2808312"/>
          </a:xfrm>
          <a:prstGeom prst="rect">
            <a:avLst/>
          </a:prstGeom>
          <a:solidFill>
            <a:srgbClr val="95D9F1"/>
          </a:solidFill>
          <a:ln>
            <a:noFill/>
          </a:ln>
        </p:spPr>
        <p:txBody>
          <a:bodyPr vert="horz" wrap="square" lIns="0" tIns="144000" rIns="0" bIns="45720" numCol="1" anchor="t" anchorCtr="0" compatLnSpc="1">
            <a:prstTxWarp prst="textNoShape">
              <a:avLst/>
            </a:prstTxWarp>
          </a:bodyPr>
          <a:lstStyle>
            <a:lvl1pPr marL="266700" indent="-266700" algn="l" rtl="0" fontAlgn="base">
              <a:spcBef>
                <a:spcPct val="20000"/>
              </a:spcBef>
              <a:spcAft>
                <a:spcPct val="20000"/>
              </a:spcAft>
              <a:buClr>
                <a:schemeClr val="hlink"/>
              </a:buClr>
              <a:buSzPct val="120000"/>
              <a:buChar char="•"/>
              <a:defRPr sz="24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charset="0"/>
              <a:buChar char="–"/>
              <a:defRPr sz="2000">
                <a:solidFill>
                  <a:schemeClr val="tx1"/>
                </a:solidFill>
                <a:latin typeface="+mn-lt"/>
              </a:defRPr>
            </a:lvl2pPr>
            <a:lvl3pPr marL="806450" indent="-265113" algn="l" rtl="0" fontAlgn="base">
              <a:spcBef>
                <a:spcPct val="20000"/>
              </a:spcBef>
              <a:spcAft>
                <a:spcPct val="20000"/>
              </a:spcAft>
              <a:buClr>
                <a:schemeClr val="hlink"/>
              </a:buClr>
              <a:buChar char="•"/>
              <a:defRPr>
                <a:solidFill>
                  <a:schemeClr val="tx1"/>
                </a:solidFill>
                <a:latin typeface="+mn-lt"/>
              </a:defRPr>
            </a:lvl3pPr>
            <a:lvl4pPr marL="1073150" indent="-265113" algn="l" rtl="0" fontAlgn="base">
              <a:spcBef>
                <a:spcPct val="20000"/>
              </a:spcBef>
              <a:spcAft>
                <a:spcPct val="20000"/>
              </a:spcAft>
              <a:buClr>
                <a:schemeClr val="hlink"/>
              </a:buClr>
              <a:buFont typeface="Arial" charset="0"/>
              <a:buChar char="–"/>
              <a:defRPr sz="1600">
                <a:solidFill>
                  <a:schemeClr val="tx1"/>
                </a:solidFill>
                <a:latin typeface="+mn-lt"/>
              </a:defRPr>
            </a:lvl4pPr>
            <a:lvl5pPr marL="1339850" indent="-265113" algn="l" rtl="0" fontAlgn="base">
              <a:spcBef>
                <a:spcPct val="20000"/>
              </a:spcBef>
              <a:spcAft>
                <a:spcPct val="20000"/>
              </a:spcAft>
              <a:buClr>
                <a:schemeClr val="hlink"/>
              </a:buClr>
              <a:buFont typeface="Arial" charset="0"/>
              <a:buChar char="»"/>
              <a:defRPr sz="1600">
                <a:solidFill>
                  <a:schemeClr val="tx1"/>
                </a:solidFill>
                <a:latin typeface="+mn-lt"/>
              </a:defRPr>
            </a:lvl5pPr>
            <a:lvl6pPr marL="1797050" indent="-265113" algn="l" rtl="0" fontAlgn="base">
              <a:spcBef>
                <a:spcPct val="20000"/>
              </a:spcBef>
              <a:spcAft>
                <a:spcPct val="20000"/>
              </a:spcAft>
              <a:buClr>
                <a:schemeClr val="hlink"/>
              </a:buClr>
              <a:buFont typeface="Arial" charset="0"/>
              <a:buChar char="»"/>
              <a:defRPr sz="1600">
                <a:solidFill>
                  <a:schemeClr val="tx1"/>
                </a:solidFill>
                <a:latin typeface="+mn-lt"/>
              </a:defRPr>
            </a:lvl6pPr>
            <a:lvl7pPr marL="2254250" indent="-265113" algn="l" rtl="0" fontAlgn="base">
              <a:spcBef>
                <a:spcPct val="20000"/>
              </a:spcBef>
              <a:spcAft>
                <a:spcPct val="20000"/>
              </a:spcAft>
              <a:buClr>
                <a:schemeClr val="hlink"/>
              </a:buClr>
              <a:buFont typeface="Arial" charset="0"/>
              <a:buChar char="»"/>
              <a:defRPr sz="1600">
                <a:solidFill>
                  <a:schemeClr val="tx1"/>
                </a:solidFill>
                <a:latin typeface="+mn-lt"/>
              </a:defRPr>
            </a:lvl7pPr>
            <a:lvl8pPr marL="2711450" indent="-265113" algn="l" rtl="0" fontAlgn="base">
              <a:spcBef>
                <a:spcPct val="20000"/>
              </a:spcBef>
              <a:spcAft>
                <a:spcPct val="20000"/>
              </a:spcAft>
              <a:buClr>
                <a:schemeClr val="hlink"/>
              </a:buClr>
              <a:buFont typeface="Arial" charset="0"/>
              <a:buChar char="»"/>
              <a:defRPr sz="1600">
                <a:solidFill>
                  <a:schemeClr val="tx1"/>
                </a:solidFill>
                <a:latin typeface="+mn-lt"/>
              </a:defRPr>
            </a:lvl8pPr>
            <a:lvl9pPr marL="3168650" indent="-265113" algn="l" rtl="0" fontAlgn="base">
              <a:spcBef>
                <a:spcPct val="20000"/>
              </a:spcBef>
              <a:spcAft>
                <a:spcPct val="20000"/>
              </a:spcAft>
              <a:buClr>
                <a:schemeClr val="hlink"/>
              </a:buClr>
              <a:buFont typeface="Arial" charset="0"/>
              <a:buChar char="»"/>
              <a:defRPr sz="1600">
                <a:solidFill>
                  <a:schemeClr val="tx1"/>
                </a:solidFill>
                <a:latin typeface="+mn-lt"/>
              </a:defRPr>
            </a:lvl9pPr>
          </a:lstStyle>
          <a:p>
            <a:pPr marL="0" indent="0">
              <a:buNone/>
            </a:pPr>
            <a:r>
              <a:rPr lang="nb-NO"/>
              <a:t>Start</a:t>
            </a:r>
          </a:p>
          <a:p>
            <a:pPr marL="0" indent="0">
              <a:buNone/>
            </a:pPr>
            <a:r>
              <a:rPr lang="nb-NO"/>
              <a:t>Tese</a:t>
            </a:r>
          </a:p>
          <a:p>
            <a:pPr marL="0" indent="0">
              <a:buNone/>
            </a:pPr>
            <a:r>
              <a:rPr lang="nb-NO"/>
              <a:t>Argument</a:t>
            </a:r>
          </a:p>
          <a:p>
            <a:pPr marL="0" indent="0">
              <a:buNone/>
            </a:pPr>
            <a:r>
              <a:rPr lang="nb-NO"/>
              <a:t>Illustrasjon</a:t>
            </a:r>
          </a:p>
          <a:p>
            <a:pPr marL="0" indent="0">
              <a:buNone/>
            </a:pPr>
            <a:r>
              <a:rPr lang="nb-NO"/>
              <a:t>Avslutning</a:t>
            </a:r>
          </a:p>
          <a:p>
            <a:pPr marL="0" indent="0">
              <a:buNone/>
            </a:pPr>
            <a:r>
              <a:rPr lang="nb-NO"/>
              <a:t> </a:t>
            </a:r>
          </a:p>
          <a:p>
            <a:pPr marL="0" indent="0">
              <a:buNone/>
            </a:pPr>
            <a:endParaRPr lang="nb-NO" kern="0"/>
          </a:p>
          <a:p>
            <a:pPr marL="0" indent="0">
              <a:buNone/>
            </a:pPr>
            <a:endParaRPr lang="nb-NO" kern="0"/>
          </a:p>
        </p:txBody>
      </p:sp>
    </p:spTree>
    <p:extLst>
      <p:ext uri="{BB962C8B-B14F-4D97-AF65-F5344CB8AC3E}">
        <p14:creationId xmlns:p14="http://schemas.microsoft.com/office/powerpoint/2010/main" val="3382236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D1782D3-1D33-4186-BB3E-D9A450EFD520}"/>
              </a:ext>
            </a:extLst>
          </p:cNvPr>
          <p:cNvSpPr>
            <a:spLocks noGrp="1"/>
          </p:cNvSpPr>
          <p:nvPr>
            <p:ph type="title"/>
          </p:nvPr>
        </p:nvSpPr>
        <p:spPr/>
        <p:txBody>
          <a:bodyPr/>
          <a:lstStyle/>
          <a:p>
            <a:r>
              <a:rPr lang="nb-NO"/>
              <a:t>Individuell oppgave 3</a:t>
            </a:r>
          </a:p>
        </p:txBody>
      </p:sp>
      <p:sp>
        <p:nvSpPr>
          <p:cNvPr id="6" name="Plassholder for innhold 5">
            <a:extLst>
              <a:ext uri="{FF2B5EF4-FFF2-40B4-BE49-F238E27FC236}">
                <a16:creationId xmlns:a16="http://schemas.microsoft.com/office/drawing/2014/main" id="{7E9D888A-6063-48B8-B095-219ADAA1BFCF}"/>
              </a:ext>
            </a:extLst>
          </p:cNvPr>
          <p:cNvSpPr>
            <a:spLocks noGrp="1"/>
          </p:cNvSpPr>
          <p:nvPr>
            <p:ph idx="1"/>
          </p:nvPr>
        </p:nvSpPr>
        <p:spPr>
          <a:xfrm>
            <a:off x="688183" y="1578770"/>
            <a:ext cx="5179963" cy="4802559"/>
          </a:xfrm>
        </p:spPr>
        <p:txBody>
          <a:bodyPr/>
          <a:lstStyle/>
          <a:p>
            <a:pPr marL="0" indent="0">
              <a:buNone/>
            </a:pPr>
            <a:r>
              <a:rPr lang="nb-NO"/>
              <a:t>Du har invitert arbeidstakere på din arbeidsplass for å forklare hvorfor det er viktig å være fagorganisert. </a:t>
            </a:r>
          </a:p>
          <a:p>
            <a:pPr marL="0" indent="0">
              <a:buNone/>
            </a:pPr>
            <a:r>
              <a:rPr lang="nb-NO"/>
              <a:t>Lag et viktig innlegg for å være fagorganisert.</a:t>
            </a:r>
          </a:p>
          <a:p>
            <a:pPr marL="0" indent="0">
              <a:buNone/>
            </a:pPr>
            <a:endParaRPr lang="nb-NO"/>
          </a:p>
          <a:p>
            <a:pPr marL="0" indent="0">
              <a:buNone/>
            </a:pPr>
            <a:r>
              <a:rPr lang="nb-NO"/>
              <a:t>Bruk STAIA–modellen.</a:t>
            </a:r>
          </a:p>
          <a:p>
            <a:pPr marL="0" indent="0">
              <a:buNone/>
            </a:pPr>
            <a:endParaRPr lang="nb-NO"/>
          </a:p>
          <a:p>
            <a:pPr marL="0" indent="0">
              <a:buNone/>
            </a:pPr>
            <a:r>
              <a:rPr lang="nb-NO"/>
              <a:t>Individuell forberedelse 10 min.</a:t>
            </a:r>
          </a:p>
          <a:p>
            <a:pPr marL="0" indent="0">
              <a:buNone/>
            </a:pPr>
            <a:endParaRPr lang="nb-NO"/>
          </a:p>
          <a:p>
            <a:pPr marL="0" indent="0">
              <a:buNone/>
            </a:pPr>
            <a:endParaRPr lang="nb-NO"/>
          </a:p>
        </p:txBody>
      </p:sp>
      <p:sp>
        <p:nvSpPr>
          <p:cNvPr id="7" name="Plassholder for innhold 5">
            <a:extLst>
              <a:ext uri="{FF2B5EF4-FFF2-40B4-BE49-F238E27FC236}">
                <a16:creationId xmlns:a16="http://schemas.microsoft.com/office/drawing/2014/main" id="{9BC2049F-ADEC-4827-80EF-865AEB91280F}"/>
              </a:ext>
            </a:extLst>
          </p:cNvPr>
          <p:cNvSpPr txBox="1">
            <a:spLocks/>
          </p:cNvSpPr>
          <p:nvPr/>
        </p:nvSpPr>
        <p:spPr bwMode="auto">
          <a:xfrm>
            <a:off x="7084083" y="2996952"/>
            <a:ext cx="1599542" cy="2808312"/>
          </a:xfrm>
          <a:prstGeom prst="rect">
            <a:avLst/>
          </a:prstGeom>
          <a:solidFill>
            <a:srgbClr val="95D9F1"/>
          </a:solidFill>
          <a:ln>
            <a:noFill/>
          </a:ln>
        </p:spPr>
        <p:txBody>
          <a:bodyPr vert="horz" wrap="square" lIns="0" tIns="144000" rIns="0" bIns="45720" numCol="1" anchor="t" anchorCtr="0" compatLnSpc="1">
            <a:prstTxWarp prst="textNoShape">
              <a:avLst/>
            </a:prstTxWarp>
          </a:bodyPr>
          <a:lstStyle>
            <a:lvl1pPr marL="266700" indent="-266700" algn="l" rtl="0" fontAlgn="base">
              <a:spcBef>
                <a:spcPct val="20000"/>
              </a:spcBef>
              <a:spcAft>
                <a:spcPct val="20000"/>
              </a:spcAft>
              <a:buClr>
                <a:schemeClr val="hlink"/>
              </a:buClr>
              <a:buSzPct val="120000"/>
              <a:buChar char="•"/>
              <a:defRPr sz="24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charset="0"/>
              <a:buChar char="–"/>
              <a:defRPr sz="2000">
                <a:solidFill>
                  <a:schemeClr val="tx1"/>
                </a:solidFill>
                <a:latin typeface="+mn-lt"/>
              </a:defRPr>
            </a:lvl2pPr>
            <a:lvl3pPr marL="806450" indent="-265113" algn="l" rtl="0" fontAlgn="base">
              <a:spcBef>
                <a:spcPct val="20000"/>
              </a:spcBef>
              <a:spcAft>
                <a:spcPct val="20000"/>
              </a:spcAft>
              <a:buClr>
                <a:schemeClr val="hlink"/>
              </a:buClr>
              <a:buChar char="•"/>
              <a:defRPr>
                <a:solidFill>
                  <a:schemeClr val="tx1"/>
                </a:solidFill>
                <a:latin typeface="+mn-lt"/>
              </a:defRPr>
            </a:lvl3pPr>
            <a:lvl4pPr marL="1073150" indent="-265113" algn="l" rtl="0" fontAlgn="base">
              <a:spcBef>
                <a:spcPct val="20000"/>
              </a:spcBef>
              <a:spcAft>
                <a:spcPct val="20000"/>
              </a:spcAft>
              <a:buClr>
                <a:schemeClr val="hlink"/>
              </a:buClr>
              <a:buFont typeface="Arial" charset="0"/>
              <a:buChar char="–"/>
              <a:defRPr sz="1600">
                <a:solidFill>
                  <a:schemeClr val="tx1"/>
                </a:solidFill>
                <a:latin typeface="+mn-lt"/>
              </a:defRPr>
            </a:lvl4pPr>
            <a:lvl5pPr marL="1339850" indent="-265113" algn="l" rtl="0" fontAlgn="base">
              <a:spcBef>
                <a:spcPct val="20000"/>
              </a:spcBef>
              <a:spcAft>
                <a:spcPct val="20000"/>
              </a:spcAft>
              <a:buClr>
                <a:schemeClr val="hlink"/>
              </a:buClr>
              <a:buFont typeface="Arial" charset="0"/>
              <a:buChar char="»"/>
              <a:defRPr sz="1600">
                <a:solidFill>
                  <a:schemeClr val="tx1"/>
                </a:solidFill>
                <a:latin typeface="+mn-lt"/>
              </a:defRPr>
            </a:lvl5pPr>
            <a:lvl6pPr marL="1797050" indent="-265113" algn="l" rtl="0" fontAlgn="base">
              <a:spcBef>
                <a:spcPct val="20000"/>
              </a:spcBef>
              <a:spcAft>
                <a:spcPct val="20000"/>
              </a:spcAft>
              <a:buClr>
                <a:schemeClr val="hlink"/>
              </a:buClr>
              <a:buFont typeface="Arial" charset="0"/>
              <a:buChar char="»"/>
              <a:defRPr sz="1600">
                <a:solidFill>
                  <a:schemeClr val="tx1"/>
                </a:solidFill>
                <a:latin typeface="+mn-lt"/>
              </a:defRPr>
            </a:lvl6pPr>
            <a:lvl7pPr marL="2254250" indent="-265113" algn="l" rtl="0" fontAlgn="base">
              <a:spcBef>
                <a:spcPct val="20000"/>
              </a:spcBef>
              <a:spcAft>
                <a:spcPct val="20000"/>
              </a:spcAft>
              <a:buClr>
                <a:schemeClr val="hlink"/>
              </a:buClr>
              <a:buFont typeface="Arial" charset="0"/>
              <a:buChar char="»"/>
              <a:defRPr sz="1600">
                <a:solidFill>
                  <a:schemeClr val="tx1"/>
                </a:solidFill>
                <a:latin typeface="+mn-lt"/>
              </a:defRPr>
            </a:lvl7pPr>
            <a:lvl8pPr marL="2711450" indent="-265113" algn="l" rtl="0" fontAlgn="base">
              <a:spcBef>
                <a:spcPct val="20000"/>
              </a:spcBef>
              <a:spcAft>
                <a:spcPct val="20000"/>
              </a:spcAft>
              <a:buClr>
                <a:schemeClr val="hlink"/>
              </a:buClr>
              <a:buFont typeface="Arial" charset="0"/>
              <a:buChar char="»"/>
              <a:defRPr sz="1600">
                <a:solidFill>
                  <a:schemeClr val="tx1"/>
                </a:solidFill>
                <a:latin typeface="+mn-lt"/>
              </a:defRPr>
            </a:lvl8pPr>
            <a:lvl9pPr marL="3168650" indent="-265113" algn="l" rtl="0" fontAlgn="base">
              <a:spcBef>
                <a:spcPct val="20000"/>
              </a:spcBef>
              <a:spcAft>
                <a:spcPct val="20000"/>
              </a:spcAft>
              <a:buClr>
                <a:schemeClr val="hlink"/>
              </a:buClr>
              <a:buFont typeface="Arial" charset="0"/>
              <a:buChar char="»"/>
              <a:defRPr sz="1600">
                <a:solidFill>
                  <a:schemeClr val="tx1"/>
                </a:solidFill>
                <a:latin typeface="+mn-lt"/>
              </a:defRPr>
            </a:lvl9pPr>
          </a:lstStyle>
          <a:p>
            <a:pPr marL="0" indent="0">
              <a:buNone/>
            </a:pPr>
            <a:r>
              <a:rPr lang="nb-NO"/>
              <a:t>Start</a:t>
            </a:r>
          </a:p>
          <a:p>
            <a:pPr marL="0" indent="0">
              <a:buNone/>
            </a:pPr>
            <a:r>
              <a:rPr lang="nb-NO"/>
              <a:t>Tese</a:t>
            </a:r>
          </a:p>
          <a:p>
            <a:pPr marL="0" indent="0">
              <a:buNone/>
            </a:pPr>
            <a:r>
              <a:rPr lang="nb-NO"/>
              <a:t>Argument</a:t>
            </a:r>
          </a:p>
          <a:p>
            <a:pPr marL="0" indent="0">
              <a:buNone/>
            </a:pPr>
            <a:r>
              <a:rPr lang="nb-NO"/>
              <a:t>Illustrasjon</a:t>
            </a:r>
          </a:p>
          <a:p>
            <a:pPr marL="0" indent="0">
              <a:buNone/>
            </a:pPr>
            <a:r>
              <a:rPr lang="nb-NO"/>
              <a:t>Avslutning</a:t>
            </a:r>
          </a:p>
          <a:p>
            <a:pPr marL="0" indent="0">
              <a:buNone/>
            </a:pPr>
            <a:r>
              <a:rPr lang="nb-NO"/>
              <a:t> </a:t>
            </a:r>
          </a:p>
          <a:p>
            <a:pPr marL="0" indent="0">
              <a:buNone/>
            </a:pPr>
            <a:endParaRPr lang="nb-NO" kern="0"/>
          </a:p>
          <a:p>
            <a:pPr marL="0" indent="0">
              <a:buNone/>
            </a:pPr>
            <a:endParaRPr lang="nb-NO" kern="0"/>
          </a:p>
        </p:txBody>
      </p:sp>
    </p:spTree>
    <p:extLst>
      <p:ext uri="{BB962C8B-B14F-4D97-AF65-F5344CB8AC3E}">
        <p14:creationId xmlns:p14="http://schemas.microsoft.com/office/powerpoint/2010/main" val="4016533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D1782D3-1D33-4186-BB3E-D9A450EFD520}"/>
              </a:ext>
            </a:extLst>
          </p:cNvPr>
          <p:cNvSpPr>
            <a:spLocks noGrp="1"/>
          </p:cNvSpPr>
          <p:nvPr>
            <p:ph type="title"/>
          </p:nvPr>
        </p:nvSpPr>
        <p:spPr/>
        <p:txBody>
          <a:bodyPr/>
          <a:lstStyle/>
          <a:p>
            <a:r>
              <a:rPr lang="nb-NO"/>
              <a:t>Individuell oppgave 4</a:t>
            </a:r>
          </a:p>
        </p:txBody>
      </p:sp>
      <p:sp>
        <p:nvSpPr>
          <p:cNvPr id="6" name="Plassholder for innhold 5">
            <a:extLst>
              <a:ext uri="{FF2B5EF4-FFF2-40B4-BE49-F238E27FC236}">
                <a16:creationId xmlns:a16="http://schemas.microsoft.com/office/drawing/2014/main" id="{7E9D888A-6063-48B8-B095-219ADAA1BFCF}"/>
              </a:ext>
            </a:extLst>
          </p:cNvPr>
          <p:cNvSpPr>
            <a:spLocks noGrp="1"/>
          </p:cNvSpPr>
          <p:nvPr>
            <p:ph idx="1"/>
          </p:nvPr>
        </p:nvSpPr>
        <p:spPr>
          <a:xfrm>
            <a:off x="688183" y="1578770"/>
            <a:ext cx="5179963" cy="4802559"/>
          </a:xfrm>
        </p:spPr>
        <p:txBody>
          <a:bodyPr/>
          <a:lstStyle/>
          <a:p>
            <a:pPr marL="0" indent="0">
              <a:buNone/>
            </a:pPr>
            <a:r>
              <a:rPr lang="nb-NO"/>
              <a:t>Du er med i en liten arbeidsgruppe av Delta-tillitsvalgte på din arbeidsplass. På neste møte skal du legge frem ditt forslag til hvordan dere skal bli flere medlemmer.</a:t>
            </a:r>
          </a:p>
          <a:p>
            <a:pPr marL="0" indent="0">
              <a:buNone/>
            </a:pPr>
            <a:endParaRPr lang="nb-NO"/>
          </a:p>
          <a:p>
            <a:pPr marL="0" indent="0">
              <a:buNone/>
            </a:pPr>
            <a:r>
              <a:rPr lang="nb-NO"/>
              <a:t>Bruk STAIA–modellen.</a:t>
            </a:r>
          </a:p>
          <a:p>
            <a:pPr marL="0" indent="0">
              <a:buNone/>
            </a:pPr>
            <a:endParaRPr lang="nb-NO"/>
          </a:p>
          <a:p>
            <a:pPr marL="0" indent="0">
              <a:buNone/>
            </a:pPr>
            <a:r>
              <a:rPr lang="nb-NO"/>
              <a:t>Individuell forberedelse 10 min.</a:t>
            </a:r>
          </a:p>
          <a:p>
            <a:pPr marL="0" indent="0">
              <a:buNone/>
            </a:pPr>
            <a:endParaRPr lang="nb-NO"/>
          </a:p>
          <a:p>
            <a:pPr marL="0" indent="0">
              <a:buNone/>
            </a:pPr>
            <a:endParaRPr lang="nb-NO"/>
          </a:p>
        </p:txBody>
      </p:sp>
      <p:sp>
        <p:nvSpPr>
          <p:cNvPr id="7" name="Plassholder for innhold 5">
            <a:extLst>
              <a:ext uri="{FF2B5EF4-FFF2-40B4-BE49-F238E27FC236}">
                <a16:creationId xmlns:a16="http://schemas.microsoft.com/office/drawing/2014/main" id="{9BC2049F-ADEC-4827-80EF-865AEB91280F}"/>
              </a:ext>
            </a:extLst>
          </p:cNvPr>
          <p:cNvSpPr txBox="1">
            <a:spLocks/>
          </p:cNvSpPr>
          <p:nvPr/>
        </p:nvSpPr>
        <p:spPr bwMode="auto">
          <a:xfrm>
            <a:off x="7084083" y="2996952"/>
            <a:ext cx="1599542" cy="2808312"/>
          </a:xfrm>
          <a:prstGeom prst="rect">
            <a:avLst/>
          </a:prstGeom>
          <a:solidFill>
            <a:srgbClr val="95D9F1"/>
          </a:solidFill>
          <a:ln>
            <a:noFill/>
          </a:ln>
        </p:spPr>
        <p:txBody>
          <a:bodyPr vert="horz" wrap="square" lIns="0" tIns="144000" rIns="0" bIns="45720" numCol="1" anchor="t" anchorCtr="0" compatLnSpc="1">
            <a:prstTxWarp prst="textNoShape">
              <a:avLst/>
            </a:prstTxWarp>
          </a:bodyPr>
          <a:lstStyle>
            <a:lvl1pPr marL="266700" indent="-266700" algn="l" rtl="0" fontAlgn="base">
              <a:spcBef>
                <a:spcPct val="20000"/>
              </a:spcBef>
              <a:spcAft>
                <a:spcPct val="20000"/>
              </a:spcAft>
              <a:buClr>
                <a:schemeClr val="hlink"/>
              </a:buClr>
              <a:buSzPct val="120000"/>
              <a:buChar char="•"/>
              <a:defRPr sz="24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charset="0"/>
              <a:buChar char="–"/>
              <a:defRPr sz="2000">
                <a:solidFill>
                  <a:schemeClr val="tx1"/>
                </a:solidFill>
                <a:latin typeface="+mn-lt"/>
              </a:defRPr>
            </a:lvl2pPr>
            <a:lvl3pPr marL="806450" indent="-265113" algn="l" rtl="0" fontAlgn="base">
              <a:spcBef>
                <a:spcPct val="20000"/>
              </a:spcBef>
              <a:spcAft>
                <a:spcPct val="20000"/>
              </a:spcAft>
              <a:buClr>
                <a:schemeClr val="hlink"/>
              </a:buClr>
              <a:buChar char="•"/>
              <a:defRPr>
                <a:solidFill>
                  <a:schemeClr val="tx1"/>
                </a:solidFill>
                <a:latin typeface="+mn-lt"/>
              </a:defRPr>
            </a:lvl3pPr>
            <a:lvl4pPr marL="1073150" indent="-265113" algn="l" rtl="0" fontAlgn="base">
              <a:spcBef>
                <a:spcPct val="20000"/>
              </a:spcBef>
              <a:spcAft>
                <a:spcPct val="20000"/>
              </a:spcAft>
              <a:buClr>
                <a:schemeClr val="hlink"/>
              </a:buClr>
              <a:buFont typeface="Arial" charset="0"/>
              <a:buChar char="–"/>
              <a:defRPr sz="1600">
                <a:solidFill>
                  <a:schemeClr val="tx1"/>
                </a:solidFill>
                <a:latin typeface="+mn-lt"/>
              </a:defRPr>
            </a:lvl4pPr>
            <a:lvl5pPr marL="1339850" indent="-265113" algn="l" rtl="0" fontAlgn="base">
              <a:spcBef>
                <a:spcPct val="20000"/>
              </a:spcBef>
              <a:spcAft>
                <a:spcPct val="20000"/>
              </a:spcAft>
              <a:buClr>
                <a:schemeClr val="hlink"/>
              </a:buClr>
              <a:buFont typeface="Arial" charset="0"/>
              <a:buChar char="»"/>
              <a:defRPr sz="1600">
                <a:solidFill>
                  <a:schemeClr val="tx1"/>
                </a:solidFill>
                <a:latin typeface="+mn-lt"/>
              </a:defRPr>
            </a:lvl5pPr>
            <a:lvl6pPr marL="1797050" indent="-265113" algn="l" rtl="0" fontAlgn="base">
              <a:spcBef>
                <a:spcPct val="20000"/>
              </a:spcBef>
              <a:spcAft>
                <a:spcPct val="20000"/>
              </a:spcAft>
              <a:buClr>
                <a:schemeClr val="hlink"/>
              </a:buClr>
              <a:buFont typeface="Arial" charset="0"/>
              <a:buChar char="»"/>
              <a:defRPr sz="1600">
                <a:solidFill>
                  <a:schemeClr val="tx1"/>
                </a:solidFill>
                <a:latin typeface="+mn-lt"/>
              </a:defRPr>
            </a:lvl6pPr>
            <a:lvl7pPr marL="2254250" indent="-265113" algn="l" rtl="0" fontAlgn="base">
              <a:spcBef>
                <a:spcPct val="20000"/>
              </a:spcBef>
              <a:spcAft>
                <a:spcPct val="20000"/>
              </a:spcAft>
              <a:buClr>
                <a:schemeClr val="hlink"/>
              </a:buClr>
              <a:buFont typeface="Arial" charset="0"/>
              <a:buChar char="»"/>
              <a:defRPr sz="1600">
                <a:solidFill>
                  <a:schemeClr val="tx1"/>
                </a:solidFill>
                <a:latin typeface="+mn-lt"/>
              </a:defRPr>
            </a:lvl7pPr>
            <a:lvl8pPr marL="2711450" indent="-265113" algn="l" rtl="0" fontAlgn="base">
              <a:spcBef>
                <a:spcPct val="20000"/>
              </a:spcBef>
              <a:spcAft>
                <a:spcPct val="20000"/>
              </a:spcAft>
              <a:buClr>
                <a:schemeClr val="hlink"/>
              </a:buClr>
              <a:buFont typeface="Arial" charset="0"/>
              <a:buChar char="»"/>
              <a:defRPr sz="1600">
                <a:solidFill>
                  <a:schemeClr val="tx1"/>
                </a:solidFill>
                <a:latin typeface="+mn-lt"/>
              </a:defRPr>
            </a:lvl8pPr>
            <a:lvl9pPr marL="3168650" indent="-265113" algn="l" rtl="0" fontAlgn="base">
              <a:spcBef>
                <a:spcPct val="20000"/>
              </a:spcBef>
              <a:spcAft>
                <a:spcPct val="20000"/>
              </a:spcAft>
              <a:buClr>
                <a:schemeClr val="hlink"/>
              </a:buClr>
              <a:buFont typeface="Arial" charset="0"/>
              <a:buChar char="»"/>
              <a:defRPr sz="1600">
                <a:solidFill>
                  <a:schemeClr val="tx1"/>
                </a:solidFill>
                <a:latin typeface="+mn-lt"/>
              </a:defRPr>
            </a:lvl9pPr>
          </a:lstStyle>
          <a:p>
            <a:pPr marL="0" indent="0">
              <a:buNone/>
            </a:pPr>
            <a:r>
              <a:rPr lang="nb-NO"/>
              <a:t>Start</a:t>
            </a:r>
          </a:p>
          <a:p>
            <a:pPr marL="0" indent="0">
              <a:buNone/>
            </a:pPr>
            <a:r>
              <a:rPr lang="nb-NO"/>
              <a:t>Tese</a:t>
            </a:r>
          </a:p>
          <a:p>
            <a:pPr marL="0" indent="0">
              <a:buNone/>
            </a:pPr>
            <a:r>
              <a:rPr lang="nb-NO"/>
              <a:t>Argument</a:t>
            </a:r>
          </a:p>
          <a:p>
            <a:pPr marL="0" indent="0">
              <a:buNone/>
            </a:pPr>
            <a:r>
              <a:rPr lang="nb-NO"/>
              <a:t>Illustrasjon</a:t>
            </a:r>
          </a:p>
          <a:p>
            <a:pPr marL="0" indent="0">
              <a:buNone/>
            </a:pPr>
            <a:r>
              <a:rPr lang="nb-NO"/>
              <a:t>Avslutning</a:t>
            </a:r>
          </a:p>
          <a:p>
            <a:pPr marL="0" indent="0">
              <a:buNone/>
            </a:pPr>
            <a:r>
              <a:rPr lang="nb-NO"/>
              <a:t> </a:t>
            </a:r>
          </a:p>
          <a:p>
            <a:pPr marL="0" indent="0">
              <a:buNone/>
            </a:pPr>
            <a:endParaRPr lang="nb-NO" kern="0"/>
          </a:p>
          <a:p>
            <a:pPr marL="0" indent="0">
              <a:buNone/>
            </a:pPr>
            <a:endParaRPr lang="nb-NO" kern="0"/>
          </a:p>
        </p:txBody>
      </p:sp>
    </p:spTree>
    <p:extLst>
      <p:ext uri="{BB962C8B-B14F-4D97-AF65-F5344CB8AC3E}">
        <p14:creationId xmlns:p14="http://schemas.microsoft.com/office/powerpoint/2010/main" val="218224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3569" y="360668"/>
            <a:ext cx="7916862" cy="1036638"/>
          </a:xfrm>
        </p:spPr>
        <p:txBody>
          <a:bodyPr anchor="ctr">
            <a:normAutofit/>
          </a:bodyPr>
          <a:lstStyle/>
          <a:p>
            <a:pPr algn="ctr"/>
            <a:r>
              <a:rPr lang="nb-NO" altLang="nb-NO" sz="4800">
                <a:solidFill>
                  <a:srgbClr val="3DB7E4"/>
                </a:solidFill>
                <a:latin typeface="Calibri" panose="020F0502020204030204" pitchFamily="34" charset="0"/>
              </a:rPr>
              <a:t>Individuell oppgave - STAIA </a:t>
            </a:r>
            <a:endParaRPr lang="nb-NO" sz="4800">
              <a:solidFill>
                <a:srgbClr val="3DB7E4"/>
              </a:solidFill>
              <a:latin typeface="Calibri" panose="020F0502020204030204" pitchFamily="34" charset="0"/>
            </a:endParaRPr>
          </a:p>
        </p:txBody>
      </p:sp>
      <p:sp>
        <p:nvSpPr>
          <p:cNvPr id="3" name="Plassholder for innhold 2"/>
          <p:cNvSpPr>
            <a:spLocks noGrp="1"/>
          </p:cNvSpPr>
          <p:nvPr>
            <p:ph sz="half" idx="1"/>
          </p:nvPr>
        </p:nvSpPr>
        <p:spPr>
          <a:xfrm>
            <a:off x="613569" y="1915927"/>
            <a:ext cx="7916862" cy="4213225"/>
          </a:xfrm>
        </p:spPr>
        <p:txBody>
          <a:bodyPr/>
          <a:lstStyle/>
          <a:p>
            <a:pPr>
              <a:lnSpc>
                <a:spcPct val="150000"/>
              </a:lnSpc>
              <a:spcBef>
                <a:spcPct val="0"/>
              </a:spcBef>
              <a:spcAft>
                <a:spcPct val="0"/>
              </a:spcAft>
              <a:buClr>
                <a:srgbClr val="0096D7"/>
              </a:buClr>
              <a:buFontTx/>
              <a:buChar char="•"/>
            </a:pPr>
            <a:r>
              <a:rPr lang="nb-NO" altLang="nb-NO" b="1">
                <a:solidFill>
                  <a:schemeClr val="tx1"/>
                </a:solidFill>
                <a:latin typeface="Calibri" panose="020F0502020204030204" pitchFamily="34" charset="0"/>
              </a:rPr>
              <a:t>Valgfritt tema</a:t>
            </a:r>
          </a:p>
          <a:p>
            <a:pPr>
              <a:lnSpc>
                <a:spcPct val="150000"/>
              </a:lnSpc>
              <a:spcBef>
                <a:spcPct val="0"/>
              </a:spcBef>
              <a:spcAft>
                <a:spcPct val="0"/>
              </a:spcAft>
              <a:buClr>
                <a:srgbClr val="0096D7"/>
              </a:buClr>
              <a:buFontTx/>
              <a:buChar char="•"/>
            </a:pPr>
            <a:r>
              <a:rPr lang="nb-NO" altLang="nb-NO" b="1">
                <a:solidFill>
                  <a:schemeClr val="tx1"/>
                </a:solidFill>
                <a:latin typeface="Calibri" panose="020F0502020204030204" pitchFamily="34" charset="0"/>
              </a:rPr>
              <a:t>5 minutters innlegg</a:t>
            </a:r>
          </a:p>
          <a:p>
            <a:pPr>
              <a:lnSpc>
                <a:spcPct val="150000"/>
              </a:lnSpc>
              <a:spcBef>
                <a:spcPct val="0"/>
              </a:spcBef>
              <a:spcAft>
                <a:spcPct val="0"/>
              </a:spcAft>
              <a:buClr>
                <a:srgbClr val="0096D7"/>
              </a:buClr>
              <a:buFontTx/>
              <a:buChar char="•"/>
            </a:pPr>
            <a:r>
              <a:rPr lang="nb-NO" altLang="nb-NO" b="1">
                <a:solidFill>
                  <a:schemeClr val="tx1"/>
                </a:solidFill>
                <a:latin typeface="Calibri" panose="020F0502020204030204" pitchFamily="34" charset="0"/>
              </a:rPr>
              <a:t>Fremføring i plenum</a:t>
            </a:r>
            <a:br>
              <a:rPr lang="nb-NO" altLang="nb-NO">
                <a:solidFill>
                  <a:schemeClr val="tx1"/>
                </a:solidFill>
                <a:latin typeface="Calibri" panose="020F0502020204030204" pitchFamily="34" charset="0"/>
              </a:rPr>
            </a:br>
            <a:r>
              <a:rPr lang="nb-NO" altLang="nb-NO">
                <a:solidFill>
                  <a:schemeClr val="tx1"/>
                </a:solidFill>
                <a:latin typeface="Calibri" panose="020F0502020204030204" pitchFamily="34" charset="0"/>
              </a:rPr>
              <a:t>- med talestol</a:t>
            </a:r>
            <a:br>
              <a:rPr lang="nb-NO" altLang="nb-NO">
                <a:solidFill>
                  <a:schemeClr val="tx1"/>
                </a:solidFill>
                <a:latin typeface="Calibri" panose="020F0502020204030204" pitchFamily="34" charset="0"/>
              </a:rPr>
            </a:br>
            <a:r>
              <a:rPr lang="nb-NO" altLang="nb-NO">
                <a:solidFill>
                  <a:schemeClr val="tx1"/>
                </a:solidFill>
                <a:latin typeface="Calibri" panose="020F0502020204030204" pitchFamily="34" charset="0"/>
              </a:rPr>
              <a:t>- uten talestol </a:t>
            </a:r>
          </a:p>
          <a:p>
            <a:pPr>
              <a:lnSpc>
                <a:spcPct val="150000"/>
              </a:lnSpc>
              <a:spcBef>
                <a:spcPct val="0"/>
              </a:spcBef>
              <a:spcAft>
                <a:spcPct val="0"/>
              </a:spcAft>
              <a:buClr>
                <a:srgbClr val="0096D7"/>
              </a:buClr>
              <a:buFontTx/>
              <a:buChar char="•"/>
            </a:pPr>
            <a:r>
              <a:rPr lang="nb-NO" altLang="nb-NO" b="1">
                <a:solidFill>
                  <a:schemeClr val="tx1"/>
                </a:solidFill>
                <a:latin typeface="Calibri" panose="020F0502020204030204" pitchFamily="34" charset="0"/>
              </a:rPr>
              <a:t>Forberedelse 30 min </a:t>
            </a:r>
          </a:p>
        </p:txBody>
      </p:sp>
    </p:spTree>
    <p:extLst>
      <p:ext uri="{BB962C8B-B14F-4D97-AF65-F5344CB8AC3E}">
        <p14:creationId xmlns:p14="http://schemas.microsoft.com/office/powerpoint/2010/main" val="977712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47D523E-AD4C-59BE-8F2D-328432C6E005}"/>
              </a:ext>
            </a:extLst>
          </p:cNvPr>
          <p:cNvSpPr>
            <a:spLocks noGrp="1"/>
          </p:cNvSpPr>
          <p:nvPr>
            <p:ph type="title"/>
          </p:nvPr>
        </p:nvSpPr>
        <p:spPr>
          <a:xfrm>
            <a:off x="207169" y="685800"/>
            <a:ext cx="3745094" cy="2157884"/>
          </a:xfrm>
        </p:spPr>
        <p:txBody>
          <a:bodyPr/>
          <a:lstStyle/>
          <a:p>
            <a:r>
              <a:rPr lang="nb-NO">
                <a:solidFill>
                  <a:schemeClr val="bg1"/>
                </a:solidFill>
                <a:latin typeface="Calibri"/>
                <a:cs typeface="Calibri"/>
              </a:rPr>
              <a:t>Oppsummering</a:t>
            </a:r>
            <a:endParaRPr lang="en-US" b="0">
              <a:solidFill>
                <a:schemeClr val="bg1"/>
              </a:solidFill>
              <a:ea typeface="+mj-lt"/>
              <a:cs typeface="+mj-lt"/>
            </a:endParaRPr>
          </a:p>
          <a:p>
            <a:endParaRPr lang="en-US"/>
          </a:p>
        </p:txBody>
      </p:sp>
      <p:sp>
        <p:nvSpPr>
          <p:cNvPr id="15" name="Text Placeholder 2">
            <a:extLst>
              <a:ext uri="{FF2B5EF4-FFF2-40B4-BE49-F238E27FC236}">
                <a16:creationId xmlns:a16="http://schemas.microsoft.com/office/drawing/2014/main" id="{7BB1B54C-ED3A-E28C-AC94-1433744B1406}"/>
              </a:ext>
            </a:extLst>
          </p:cNvPr>
          <p:cNvSpPr>
            <a:spLocks noGrp="1"/>
          </p:cNvSpPr>
          <p:nvPr>
            <p:ph type="body" sz="half" idx="2"/>
          </p:nvPr>
        </p:nvSpPr>
        <p:spPr>
          <a:xfrm>
            <a:off x="207169" y="1808218"/>
            <a:ext cx="3745094" cy="4059182"/>
          </a:xfrm>
        </p:spPr>
        <p:txBody>
          <a:bodyPr vert="horz" lIns="91440" tIns="45720" rIns="91440" bIns="45720" rtlCol="0" anchor="t">
            <a:normAutofit/>
          </a:bodyPr>
          <a:lstStyle/>
          <a:p>
            <a:pPr marL="457200" indent="-457200">
              <a:lnSpc>
                <a:spcPct val="100000"/>
              </a:lnSpc>
              <a:spcBef>
                <a:spcPct val="0"/>
              </a:spcBef>
              <a:spcAft>
                <a:spcPct val="0"/>
              </a:spcAft>
              <a:buFont typeface="Wingdings,Sans-Serif"/>
              <a:buChar char="ü"/>
            </a:pPr>
            <a:r>
              <a:rPr lang="nb-NO" sz="2800">
                <a:solidFill>
                  <a:schemeClr val="bg1">
                    <a:lumMod val="95000"/>
                  </a:schemeClr>
                </a:solidFill>
                <a:latin typeface="Calibri"/>
                <a:cs typeface="Calibri"/>
              </a:rPr>
              <a:t>Ta ordet</a:t>
            </a:r>
            <a:endParaRPr lang="en-US" sz="2800">
              <a:solidFill>
                <a:schemeClr val="bg1">
                  <a:lumMod val="95000"/>
                </a:schemeClr>
              </a:solidFill>
              <a:ea typeface="+mn-lt"/>
              <a:cs typeface="+mn-lt"/>
            </a:endParaRPr>
          </a:p>
          <a:p>
            <a:pPr marL="457200" indent="-457200">
              <a:lnSpc>
                <a:spcPct val="100000"/>
              </a:lnSpc>
              <a:spcBef>
                <a:spcPct val="0"/>
              </a:spcBef>
              <a:spcAft>
                <a:spcPct val="0"/>
              </a:spcAft>
              <a:buFont typeface="Wingdings,Sans-Serif"/>
              <a:buChar char="ü"/>
            </a:pPr>
            <a:r>
              <a:rPr lang="nb-NO" sz="2800">
                <a:solidFill>
                  <a:schemeClr val="bg1">
                    <a:lumMod val="95000"/>
                  </a:schemeClr>
                </a:solidFill>
                <a:latin typeface="Calibri"/>
                <a:cs typeface="Calibri"/>
              </a:rPr>
              <a:t>God kommunikasjon </a:t>
            </a:r>
            <a:endParaRPr lang="en-US" sz="2800">
              <a:solidFill>
                <a:schemeClr val="bg1">
                  <a:lumMod val="95000"/>
                </a:schemeClr>
              </a:solidFill>
              <a:ea typeface="+mn-lt"/>
              <a:cs typeface="+mn-lt"/>
            </a:endParaRPr>
          </a:p>
          <a:p>
            <a:pPr marL="457200" indent="-457200">
              <a:lnSpc>
                <a:spcPct val="100000"/>
              </a:lnSpc>
              <a:spcBef>
                <a:spcPct val="0"/>
              </a:spcBef>
              <a:spcAft>
                <a:spcPct val="0"/>
              </a:spcAft>
              <a:buFont typeface="Wingdings,Sans-Serif"/>
              <a:buChar char="ü"/>
            </a:pPr>
            <a:r>
              <a:rPr lang="nb-NO" sz="2800">
                <a:solidFill>
                  <a:schemeClr val="bg1">
                    <a:lumMod val="95000"/>
                  </a:schemeClr>
                </a:solidFill>
                <a:latin typeface="Calibri"/>
                <a:cs typeface="Calibri"/>
              </a:rPr>
              <a:t>Øve seg på å ta ordet</a:t>
            </a:r>
            <a:endParaRPr lang="en-US" sz="2800">
              <a:solidFill>
                <a:schemeClr val="bg1">
                  <a:lumMod val="95000"/>
                </a:schemeClr>
              </a:solidFill>
              <a:ea typeface="+mn-lt"/>
              <a:cs typeface="+mn-lt"/>
            </a:endParaRPr>
          </a:p>
          <a:p>
            <a:pPr marL="457200" indent="-457200">
              <a:lnSpc>
                <a:spcPct val="100000"/>
              </a:lnSpc>
              <a:spcBef>
                <a:spcPct val="0"/>
              </a:spcBef>
              <a:spcAft>
                <a:spcPct val="0"/>
              </a:spcAft>
              <a:buFont typeface="Wingdings,Sans-Serif"/>
              <a:buChar char="ü"/>
            </a:pPr>
            <a:r>
              <a:rPr lang="nb-NO" sz="2800">
                <a:solidFill>
                  <a:schemeClr val="bg1">
                    <a:lumMod val="95000"/>
                  </a:schemeClr>
                </a:solidFill>
                <a:latin typeface="Calibri"/>
                <a:cs typeface="Calibri"/>
              </a:rPr>
              <a:t>Øve seg i å snakke om Delta</a:t>
            </a:r>
            <a:endParaRPr lang="en-US" sz="2800">
              <a:solidFill>
                <a:schemeClr val="bg1">
                  <a:lumMod val="95000"/>
                </a:schemeClr>
              </a:solidFill>
            </a:endParaRPr>
          </a:p>
        </p:txBody>
      </p:sp>
      <p:pic>
        <p:nvPicPr>
          <p:cNvPr id="8" name="Bilde 7" descr="Et bilde som inneholder person, telefon, mobil, hånd&#10;&#10;Automatisk generert beskrivelse">
            <a:extLst>
              <a:ext uri="{FF2B5EF4-FFF2-40B4-BE49-F238E27FC236}">
                <a16:creationId xmlns:a16="http://schemas.microsoft.com/office/drawing/2014/main" id="{26ED7D74-0250-BF82-F8E2-76E38D906169}"/>
              </a:ext>
            </a:extLst>
          </p:cNvPr>
          <p:cNvPicPr>
            <a:picLocks noChangeAspect="1"/>
          </p:cNvPicPr>
          <p:nvPr/>
        </p:nvPicPr>
        <p:blipFill rotWithShape="1">
          <a:blip r:embed="rId3">
            <a:extLst>
              <a:ext uri="{28A0092B-C50C-407E-A947-70E740481C1C}">
                <a14:useLocalDpi xmlns:a14="http://schemas.microsoft.com/office/drawing/2010/main"/>
              </a:ext>
            </a:extLst>
          </a:blip>
          <a:srcRect l="27681" r="31083" b="-1"/>
          <a:stretch/>
        </p:blipFill>
        <p:spPr>
          <a:xfrm>
            <a:off x="3884696" y="-40811"/>
            <a:ext cx="5572268" cy="685799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noFill/>
        </p:spPr>
      </p:pic>
      <p:sp>
        <p:nvSpPr>
          <p:cNvPr id="17" name="Footer Placeholder 4">
            <a:extLst>
              <a:ext uri="{FF2B5EF4-FFF2-40B4-BE49-F238E27FC236}">
                <a16:creationId xmlns:a16="http://schemas.microsoft.com/office/drawing/2014/main" id="{C4B8F2F5-EAA7-3D48-092B-40298959FB3C}"/>
              </a:ext>
            </a:extLst>
          </p:cNvPr>
          <p:cNvSpPr>
            <a:spLocks noGrp="1"/>
          </p:cNvSpPr>
          <p:nvPr>
            <p:ph type="ftr" sz="quarter" idx="3"/>
          </p:nvPr>
        </p:nvSpPr>
        <p:spPr>
          <a:xfrm>
            <a:off x="204002" y="6161026"/>
            <a:ext cx="6869195" cy="291588"/>
          </a:xfrm>
        </p:spPr>
        <p:txBody>
          <a:bodyPr/>
          <a:lstStyle/>
          <a:p>
            <a:endParaRPr lang="en-US"/>
          </a:p>
        </p:txBody>
      </p:sp>
      <p:sp>
        <p:nvSpPr>
          <p:cNvPr id="6" name="Plassholder for lysbildenummer 5">
            <a:extLst>
              <a:ext uri="{FF2B5EF4-FFF2-40B4-BE49-F238E27FC236}">
                <a16:creationId xmlns:a16="http://schemas.microsoft.com/office/drawing/2014/main" id="{18EF89E8-0DD4-B0C0-3EF7-DAA3658B4DB1}"/>
              </a:ext>
            </a:extLst>
          </p:cNvPr>
          <p:cNvSpPr>
            <a:spLocks noGrp="1"/>
          </p:cNvSpPr>
          <p:nvPr>
            <p:ph type="sldNum" sz="quarter" idx="4"/>
          </p:nvPr>
        </p:nvSpPr>
        <p:spPr>
          <a:xfrm>
            <a:off x="7649460" y="6161028"/>
            <a:ext cx="1296987" cy="291589"/>
          </a:xfrm>
        </p:spPr>
        <p:txBody>
          <a:bodyPr anchor="b">
            <a:normAutofit/>
          </a:bodyPr>
          <a:lstStyle/>
          <a:p>
            <a:pPr>
              <a:spcAft>
                <a:spcPts val="600"/>
              </a:spcAft>
            </a:pPr>
            <a:fld id="{69E57DC2-970A-4B3E-BB1C-7A09969E49DF}" type="slidenum">
              <a:rPr lang="en-US" smtClean="0"/>
              <a:pPr>
                <a:spcAft>
                  <a:spcPts val="600"/>
                </a:spcAft>
              </a:pPr>
              <a:t>38</a:t>
            </a:fld>
            <a:endParaRPr lang="en-US"/>
          </a:p>
        </p:txBody>
      </p:sp>
    </p:spTree>
    <p:extLst>
      <p:ext uri="{BB962C8B-B14F-4D97-AF65-F5344CB8AC3E}">
        <p14:creationId xmlns:p14="http://schemas.microsoft.com/office/powerpoint/2010/main" val="1602253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8" y="476672"/>
            <a:ext cx="8469027" cy="1036638"/>
          </a:xfrm>
        </p:spPr>
        <p:txBody>
          <a:bodyPr anchor="ctr">
            <a:noAutofit/>
          </a:bodyPr>
          <a:lstStyle/>
          <a:p>
            <a:pPr algn="ctr"/>
            <a:r>
              <a:rPr lang="nb-NO" altLang="nb-NO" sz="4800">
                <a:solidFill>
                  <a:srgbClr val="3DB7E4"/>
                </a:solidFill>
                <a:latin typeface="Calibri" panose="020F0502020204030204" pitchFamily="34" charset="0"/>
              </a:rPr>
              <a:t>Har vi nådd målene med kurset?</a:t>
            </a:r>
            <a:endParaRPr lang="nb-NO" sz="4800">
              <a:solidFill>
                <a:srgbClr val="3DB7E4"/>
              </a:solidFill>
              <a:latin typeface="Calibri" panose="020F0502020204030204" pitchFamily="34" charset="0"/>
            </a:endParaRPr>
          </a:p>
        </p:txBody>
      </p:sp>
      <p:sp>
        <p:nvSpPr>
          <p:cNvPr id="3" name="Plassholder for innhold 2"/>
          <p:cNvSpPr>
            <a:spLocks noGrp="1"/>
          </p:cNvSpPr>
          <p:nvPr>
            <p:ph sz="half" idx="1"/>
          </p:nvPr>
        </p:nvSpPr>
        <p:spPr>
          <a:xfrm>
            <a:off x="611188" y="1651382"/>
            <a:ext cx="7916862" cy="4709779"/>
          </a:xfrm>
        </p:spPr>
        <p:txBody>
          <a:bodyPr>
            <a:normAutofit/>
          </a:bodyPr>
          <a:lstStyle/>
          <a:p>
            <a:pPr>
              <a:buClr>
                <a:srgbClr val="0096D7"/>
              </a:buClr>
              <a:buSzPct val="120000"/>
              <a:buFont typeface="Arial" panose="020B0604020202020204" pitchFamily="34" charset="0"/>
              <a:buChar char="•"/>
              <a:defRPr/>
            </a:pPr>
            <a:r>
              <a:rPr lang="nb-NO" altLang="nb-NO" sz="2000">
                <a:solidFill>
                  <a:srgbClr val="000000"/>
                </a:solidFill>
                <a:latin typeface="Calibri" panose="020F0502020204030204" pitchFamily="34" charset="0"/>
              </a:rPr>
              <a:t>Kjennskap til arbeidslivets parter og bestemmelser som regulerer forholdet mellom arbeidsgiver/arbeidstaker.</a:t>
            </a:r>
          </a:p>
          <a:p>
            <a:pPr>
              <a:lnSpc>
                <a:spcPct val="150000"/>
              </a:lnSpc>
              <a:buClr>
                <a:srgbClr val="0096D7"/>
              </a:buClr>
              <a:buSzPct val="120000"/>
              <a:buFont typeface="Arial" panose="020B0604020202020204" pitchFamily="34" charset="0"/>
              <a:buChar char="•"/>
              <a:defRPr/>
            </a:pPr>
            <a:r>
              <a:rPr lang="nb-NO" altLang="nb-NO" sz="2000">
                <a:solidFill>
                  <a:srgbClr val="000000"/>
                </a:solidFill>
                <a:latin typeface="Calibri" panose="020F0502020204030204" pitchFamily="34" charset="0"/>
              </a:rPr>
              <a:t>Grunnleggende forståelse av rollen som tillitsvalgt.</a:t>
            </a:r>
          </a:p>
          <a:p>
            <a:pPr>
              <a:lnSpc>
                <a:spcPct val="150000"/>
              </a:lnSpc>
              <a:buClr>
                <a:srgbClr val="0096D7"/>
              </a:buClr>
              <a:buSzPct val="120000"/>
              <a:buFont typeface="Arial" panose="020B0604020202020204" pitchFamily="34" charset="0"/>
              <a:buChar char="•"/>
              <a:defRPr/>
            </a:pPr>
            <a:r>
              <a:rPr lang="nb-NO" altLang="nb-NO" sz="2000">
                <a:solidFill>
                  <a:srgbClr val="000000"/>
                </a:solidFill>
                <a:latin typeface="Calibri" panose="020F0502020204030204" pitchFamily="34" charset="0"/>
              </a:rPr>
              <a:t>Kunnskap om Delta og Deltas støtteapparat.</a:t>
            </a:r>
          </a:p>
          <a:p>
            <a:pPr>
              <a:lnSpc>
                <a:spcPct val="150000"/>
              </a:lnSpc>
              <a:buClr>
                <a:srgbClr val="0096D7"/>
              </a:buClr>
              <a:buSzPct val="120000"/>
              <a:buFont typeface="Arial" panose="020B0604020202020204" pitchFamily="34" charset="0"/>
              <a:buChar char="•"/>
              <a:defRPr/>
            </a:pPr>
            <a:r>
              <a:rPr lang="nb-NO" altLang="nb-NO" sz="2000">
                <a:solidFill>
                  <a:srgbClr val="000000"/>
                </a:solidFill>
                <a:latin typeface="Calibri" panose="020F0502020204030204" pitchFamily="34" charset="0"/>
              </a:rPr>
              <a:t>Forståelse for viktigheten av medlemsoppfølging og rekruttering.</a:t>
            </a:r>
          </a:p>
          <a:p>
            <a:pPr>
              <a:lnSpc>
                <a:spcPct val="150000"/>
              </a:lnSpc>
              <a:buClr>
                <a:srgbClr val="0096D7"/>
              </a:buClr>
              <a:buSzPct val="120000"/>
              <a:buFont typeface="Arial" panose="020B0604020202020204" pitchFamily="34" charset="0"/>
              <a:buChar char="•"/>
              <a:defRPr/>
            </a:pPr>
            <a:r>
              <a:rPr lang="nb-NO" altLang="nb-NO" sz="2000">
                <a:solidFill>
                  <a:srgbClr val="000000"/>
                </a:solidFill>
                <a:latin typeface="Calibri" panose="020F0502020204030204" pitchFamily="34" charset="0"/>
              </a:rPr>
              <a:t>Kunnskap om viktige prinsipper for god kommunikasjon.</a:t>
            </a:r>
          </a:p>
          <a:p>
            <a:pPr>
              <a:lnSpc>
                <a:spcPct val="150000"/>
              </a:lnSpc>
              <a:buClr>
                <a:srgbClr val="0096D7"/>
              </a:buClr>
              <a:buSzPct val="120000"/>
              <a:buFont typeface="Arial" panose="020B0604020202020204" pitchFamily="34" charset="0"/>
              <a:buChar char="•"/>
              <a:defRPr/>
            </a:pPr>
            <a:r>
              <a:rPr lang="nb-NO" altLang="nb-NO" sz="2000">
                <a:solidFill>
                  <a:srgbClr val="000000"/>
                </a:solidFill>
                <a:latin typeface="Calibri" panose="020F0502020204030204" pitchFamily="34" charset="0"/>
              </a:rPr>
              <a:t>Trening i å anvende enkle teknikker for å kommunisere bedre.</a:t>
            </a:r>
          </a:p>
          <a:p>
            <a:endParaRPr lang="nb-NO">
              <a:latin typeface="Calibri" panose="020F0502020204030204" pitchFamily="34" charset="0"/>
            </a:endParaRPr>
          </a:p>
        </p:txBody>
      </p:sp>
    </p:spTree>
    <p:extLst>
      <p:ext uri="{BB962C8B-B14F-4D97-AF65-F5344CB8AC3E}">
        <p14:creationId xmlns:p14="http://schemas.microsoft.com/office/powerpoint/2010/main" val="237834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3DB7E4"/>
        </a:solidFill>
        <a:effectLst/>
      </p:bgPr>
    </p:bg>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313902" y="1742079"/>
            <a:ext cx="8830101" cy="2870882"/>
          </a:xfrm>
        </p:spPr>
        <p:txBody>
          <a:bodyPr>
            <a:noAutofit/>
          </a:bodyPr>
          <a:lstStyle/>
          <a:p>
            <a:pPr>
              <a:buClr>
                <a:schemeClr val="accent3"/>
              </a:buClr>
              <a:buFont typeface="Courier New" panose="02070309020205020404" pitchFamily="49" charset="0"/>
              <a:buChar char="o"/>
            </a:pPr>
            <a:endParaRPr lang="nb-NO" altLang="nb-NO" b="1">
              <a:latin typeface="Calibri" panose="020F0502020204030204" pitchFamily="34" charset="0"/>
            </a:endParaRPr>
          </a:p>
          <a:p>
            <a:pPr>
              <a:buClr>
                <a:schemeClr val="accent3"/>
              </a:buClr>
              <a:buFont typeface="Courier New" panose="02070309020205020404" pitchFamily="49" charset="0"/>
              <a:buChar char="o"/>
            </a:pPr>
            <a:r>
              <a:rPr lang="nb-NO" altLang="nb-NO" b="1">
                <a:latin typeface="Calibri" panose="020F0502020204030204" pitchFamily="34" charset="0"/>
              </a:rPr>
              <a:t>Hvordan opplever du å ta ordet i ulike situasjoner?</a:t>
            </a:r>
          </a:p>
          <a:p>
            <a:pPr>
              <a:buClr>
                <a:schemeClr val="accent3"/>
              </a:buClr>
              <a:buFont typeface="Courier New" panose="02070309020205020404" pitchFamily="49" charset="0"/>
              <a:buChar char="o"/>
            </a:pPr>
            <a:r>
              <a:rPr lang="nb-NO" altLang="nb-NO" b="1">
                <a:latin typeface="Calibri" panose="020F0502020204030204" pitchFamily="34" charset="0"/>
              </a:rPr>
              <a:t>Når er det viktig å ta ordet?</a:t>
            </a:r>
            <a:endParaRPr lang="nb-NO" b="1">
              <a:latin typeface="Calibri" panose="020F0502020204030204" pitchFamily="34" charset="0"/>
            </a:endParaRPr>
          </a:p>
        </p:txBody>
      </p:sp>
    </p:spTree>
    <p:extLst>
      <p:ext uri="{BB962C8B-B14F-4D97-AF65-F5344CB8AC3E}">
        <p14:creationId xmlns:p14="http://schemas.microsoft.com/office/powerpoint/2010/main" val="3490812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4EA9492A-7323-5CDF-D8BE-347079EB4E8B}"/>
              </a:ext>
            </a:extLst>
          </p:cNvPr>
          <p:cNvSpPr>
            <a:spLocks noGrp="1"/>
          </p:cNvSpPr>
          <p:nvPr>
            <p:ph type="ftr" sz="quarter" idx="3"/>
          </p:nvPr>
        </p:nvSpPr>
        <p:spPr/>
        <p:txBody>
          <a:bodyPr/>
          <a:lstStyle/>
          <a:p>
            <a:endParaRPr lang="en-US"/>
          </a:p>
        </p:txBody>
      </p:sp>
      <p:sp>
        <p:nvSpPr>
          <p:cNvPr id="3" name="Plassholder for lysbildenummer 2">
            <a:extLst>
              <a:ext uri="{FF2B5EF4-FFF2-40B4-BE49-F238E27FC236}">
                <a16:creationId xmlns:a16="http://schemas.microsoft.com/office/drawing/2014/main" id="{8EE4BC06-E5AF-84B8-8906-550AC33E5AB7}"/>
              </a:ext>
            </a:extLst>
          </p:cNvPr>
          <p:cNvSpPr>
            <a:spLocks noGrp="1"/>
          </p:cNvSpPr>
          <p:nvPr>
            <p:ph type="sldNum" sz="quarter" idx="4"/>
          </p:nvPr>
        </p:nvSpPr>
        <p:spPr/>
        <p:txBody>
          <a:bodyPr/>
          <a:lstStyle/>
          <a:p>
            <a:fld id="{69E57DC2-970A-4B3E-BB1C-7A09969E49DF}" type="slidenum">
              <a:rPr lang="en-US" smtClean="0"/>
              <a:pPr/>
              <a:t>40</a:t>
            </a:fld>
            <a:endParaRPr lang="en-US"/>
          </a:p>
        </p:txBody>
      </p:sp>
    </p:spTree>
    <p:extLst>
      <p:ext uri="{BB962C8B-B14F-4D97-AF65-F5344CB8AC3E}">
        <p14:creationId xmlns:p14="http://schemas.microsoft.com/office/powerpoint/2010/main" val="3043864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3076" y="579034"/>
            <a:ext cx="7916862" cy="1036638"/>
          </a:xfrm>
        </p:spPr>
        <p:txBody>
          <a:bodyPr anchor="ctr">
            <a:normAutofit/>
          </a:bodyPr>
          <a:lstStyle/>
          <a:p>
            <a:pPr algn="ctr"/>
            <a:r>
              <a:rPr lang="nb-NO" altLang="nb-NO" sz="4800">
                <a:solidFill>
                  <a:srgbClr val="3DB7E4"/>
                </a:solidFill>
                <a:latin typeface="Calibri" panose="020F0502020204030204" pitchFamily="34" charset="0"/>
              </a:rPr>
              <a:t>Forberedelser</a:t>
            </a:r>
            <a:endParaRPr lang="nb-NO" sz="4800">
              <a:solidFill>
                <a:srgbClr val="3DB7E4"/>
              </a:solidFill>
              <a:latin typeface="Calibri" panose="020F0502020204030204" pitchFamily="34" charset="0"/>
            </a:endParaRPr>
          </a:p>
        </p:txBody>
      </p:sp>
      <p:sp>
        <p:nvSpPr>
          <p:cNvPr id="3" name="Plassholder for innhold 2"/>
          <p:cNvSpPr>
            <a:spLocks noGrp="1"/>
          </p:cNvSpPr>
          <p:nvPr>
            <p:ph sz="half" idx="1"/>
          </p:nvPr>
        </p:nvSpPr>
        <p:spPr>
          <a:xfrm>
            <a:off x="693076" y="1484784"/>
            <a:ext cx="7916862" cy="4805320"/>
          </a:xfrm>
        </p:spPr>
        <p:txBody>
          <a:bodyPr>
            <a:noAutofit/>
          </a:bodyPr>
          <a:lstStyle/>
          <a:p>
            <a:pPr>
              <a:lnSpc>
                <a:spcPct val="150000"/>
              </a:lnSpc>
              <a:buClr>
                <a:srgbClr val="0096D7"/>
              </a:buClr>
              <a:buFontTx/>
              <a:buChar char="•"/>
            </a:pPr>
            <a:r>
              <a:rPr lang="nb-NO" altLang="nb-NO">
                <a:solidFill>
                  <a:schemeClr val="tx1"/>
                </a:solidFill>
                <a:latin typeface="Calibri" panose="020F0502020204030204" pitchFamily="34" charset="0"/>
              </a:rPr>
              <a:t>Manus - eller lære utenat?</a:t>
            </a:r>
          </a:p>
          <a:p>
            <a:pPr>
              <a:lnSpc>
                <a:spcPct val="150000"/>
              </a:lnSpc>
              <a:buClr>
                <a:srgbClr val="0096D7"/>
              </a:buClr>
              <a:buFontTx/>
              <a:buChar char="•"/>
            </a:pPr>
            <a:r>
              <a:rPr lang="nb-NO" altLang="nb-NO">
                <a:solidFill>
                  <a:schemeClr val="tx1"/>
                </a:solidFill>
                <a:latin typeface="Calibri" panose="020F0502020204030204" pitchFamily="34" charset="0"/>
              </a:rPr>
              <a:t>Stikkord</a:t>
            </a:r>
          </a:p>
          <a:p>
            <a:pPr>
              <a:lnSpc>
                <a:spcPct val="150000"/>
              </a:lnSpc>
              <a:buClr>
                <a:srgbClr val="0096D7"/>
              </a:buClr>
              <a:buFontTx/>
              <a:buChar char="•"/>
            </a:pPr>
            <a:r>
              <a:rPr lang="nb-NO" altLang="nb-NO">
                <a:solidFill>
                  <a:schemeClr val="tx1"/>
                </a:solidFill>
                <a:latin typeface="Calibri" panose="020F0502020204030204" pitchFamily="34" charset="0"/>
              </a:rPr>
              <a:t>Visualisering</a:t>
            </a:r>
          </a:p>
          <a:p>
            <a:pPr>
              <a:lnSpc>
                <a:spcPct val="150000"/>
              </a:lnSpc>
              <a:buClr>
                <a:srgbClr val="0096D7"/>
              </a:buClr>
              <a:buFontTx/>
              <a:buChar char="•"/>
            </a:pPr>
            <a:r>
              <a:rPr lang="nb-NO" altLang="nb-NO">
                <a:solidFill>
                  <a:schemeClr val="tx1"/>
                </a:solidFill>
                <a:latin typeface="Calibri" panose="020F0502020204030204" pitchFamily="34" charset="0"/>
              </a:rPr>
              <a:t>Øving</a:t>
            </a:r>
          </a:p>
          <a:p>
            <a:pPr>
              <a:lnSpc>
                <a:spcPct val="150000"/>
              </a:lnSpc>
              <a:buClr>
                <a:srgbClr val="0096D7"/>
              </a:buClr>
              <a:buFontTx/>
              <a:buChar char="•"/>
            </a:pPr>
            <a:r>
              <a:rPr lang="nb-NO" altLang="nb-NO">
                <a:solidFill>
                  <a:schemeClr val="tx1"/>
                </a:solidFill>
                <a:latin typeface="Calibri" panose="020F0502020204030204" pitchFamily="34" charset="0"/>
              </a:rPr>
              <a:t>Pusteteknikk</a:t>
            </a:r>
          </a:p>
          <a:p>
            <a:endParaRPr lang="nb-NO">
              <a:latin typeface="Calibri" panose="020F0502020204030204" pitchFamily="34" charset="0"/>
            </a:endParaRPr>
          </a:p>
        </p:txBody>
      </p:sp>
    </p:spTree>
    <p:extLst>
      <p:ext uri="{BB962C8B-B14F-4D97-AF65-F5344CB8AC3E}">
        <p14:creationId xmlns:p14="http://schemas.microsoft.com/office/powerpoint/2010/main" val="254887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lstStyle/>
          <a:p>
            <a:pPr algn="ctr"/>
            <a:r>
              <a:rPr lang="nb-NO" sz="4800">
                <a:solidFill>
                  <a:srgbClr val="3DB7E4"/>
                </a:solidFill>
                <a:latin typeface="Calibri" panose="020F0502020204030204" pitchFamily="34" charset="0"/>
              </a:rPr>
              <a:t>Det er lov å snuble litt!</a:t>
            </a:r>
          </a:p>
        </p:txBody>
      </p:sp>
      <p:pic>
        <p:nvPicPr>
          <p:cNvPr id="3" name="Online-medier 2" title="Jonas Gahr Støre: &quot;Statsminister Solberg 😁&quot;">
            <a:hlinkClick r:id="" action="ppaction://media"/>
            <a:extLst>
              <a:ext uri="{FF2B5EF4-FFF2-40B4-BE49-F238E27FC236}">
                <a16:creationId xmlns:a16="http://schemas.microsoft.com/office/drawing/2014/main" id="{DAF00A62-B5AF-4747-AF2D-D12F12436605}"/>
              </a:ext>
            </a:extLst>
          </p:cNvPr>
          <p:cNvPicPr>
            <a:picLocks noRot="1" noChangeAspect="1"/>
          </p:cNvPicPr>
          <p:nvPr>
            <a:videoFile r:link="rId1"/>
          </p:nvPr>
        </p:nvPicPr>
        <p:blipFill>
          <a:blip r:embed="rId4"/>
          <a:stretch>
            <a:fillRect/>
          </a:stretch>
        </p:blipFill>
        <p:spPr>
          <a:xfrm>
            <a:off x="370723" y="1262215"/>
            <a:ext cx="8324965" cy="4980555"/>
          </a:xfrm>
          <a:prstGeom prst="rect">
            <a:avLst/>
          </a:prstGeom>
        </p:spPr>
      </p:pic>
    </p:spTree>
    <p:extLst>
      <p:ext uri="{BB962C8B-B14F-4D97-AF65-F5344CB8AC3E}">
        <p14:creationId xmlns:p14="http://schemas.microsoft.com/office/powerpoint/2010/main" val="2157912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2" y="574677"/>
            <a:ext cx="8432105" cy="792163"/>
          </a:xfrm>
        </p:spPr>
        <p:txBody>
          <a:bodyPr anchor="ctr"/>
          <a:lstStyle/>
          <a:p>
            <a:pPr algn="ctr"/>
            <a:r>
              <a:rPr lang="nb-NO" sz="4800">
                <a:solidFill>
                  <a:srgbClr val="3DB7E4"/>
                </a:solidFill>
                <a:latin typeface="Calibri" panose="020F0502020204030204" pitchFamily="34" charset="0"/>
              </a:rPr>
              <a:t>Det er rett og slett ganske vanlig!</a:t>
            </a:r>
          </a:p>
        </p:txBody>
      </p:sp>
      <p:pic>
        <p:nvPicPr>
          <p:cNvPr id="4" name="Online-medier 3" title="Her går det galt på direkten på TV 2 Nyhetskanalen">
            <a:hlinkClick r:id="" action="ppaction://media"/>
            <a:extLst>
              <a:ext uri="{FF2B5EF4-FFF2-40B4-BE49-F238E27FC236}">
                <a16:creationId xmlns:a16="http://schemas.microsoft.com/office/drawing/2014/main" id="{4F8E4B4D-5BBA-487A-822D-3866BAAF1B8A}"/>
              </a:ext>
            </a:extLst>
          </p:cNvPr>
          <p:cNvPicPr>
            <a:picLocks noRot="1" noChangeAspect="1"/>
          </p:cNvPicPr>
          <p:nvPr>
            <a:videoFile r:link="rId1"/>
          </p:nvPr>
        </p:nvPicPr>
        <p:blipFill>
          <a:blip r:embed="rId4"/>
          <a:stretch>
            <a:fillRect/>
          </a:stretch>
        </p:blipFill>
        <p:spPr>
          <a:xfrm>
            <a:off x="286323" y="1332119"/>
            <a:ext cx="8428422" cy="5187590"/>
          </a:xfrm>
          <a:prstGeom prst="rect">
            <a:avLst/>
          </a:prstGeom>
        </p:spPr>
      </p:pic>
    </p:spTree>
    <p:extLst>
      <p:ext uri="{BB962C8B-B14F-4D97-AF65-F5344CB8AC3E}">
        <p14:creationId xmlns:p14="http://schemas.microsoft.com/office/powerpoint/2010/main" val="2818388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A9540E0-423A-196F-59B1-6B0343FA5DEC}"/>
              </a:ext>
            </a:extLst>
          </p:cNvPr>
          <p:cNvSpPr>
            <a:spLocks noGrp="1"/>
          </p:cNvSpPr>
          <p:nvPr>
            <p:ph type="title"/>
          </p:nvPr>
        </p:nvSpPr>
        <p:spPr>
          <a:xfrm>
            <a:off x="207169" y="685800"/>
            <a:ext cx="3745094" cy="2157884"/>
          </a:xfrm>
        </p:spPr>
        <p:txBody>
          <a:bodyPr/>
          <a:lstStyle/>
          <a:p>
            <a:r>
              <a:rPr lang="nb-NO">
                <a:solidFill>
                  <a:schemeClr val="bg1"/>
                </a:solidFill>
                <a:latin typeface="Calibri"/>
                <a:cs typeface="Calibri"/>
              </a:rPr>
              <a:t>Kommunikasjon er mer enn bare ord</a:t>
            </a:r>
            <a:endParaRPr lang="nb-NO">
              <a:solidFill>
                <a:schemeClr val="bg1"/>
              </a:solidFill>
            </a:endParaRPr>
          </a:p>
        </p:txBody>
      </p:sp>
      <p:sp>
        <p:nvSpPr>
          <p:cNvPr id="15" name="Text Placeholder 2">
            <a:extLst>
              <a:ext uri="{FF2B5EF4-FFF2-40B4-BE49-F238E27FC236}">
                <a16:creationId xmlns:a16="http://schemas.microsoft.com/office/drawing/2014/main" id="{325B4E97-68EE-85B5-9D8B-66E11A4EB25E}"/>
              </a:ext>
            </a:extLst>
          </p:cNvPr>
          <p:cNvSpPr>
            <a:spLocks noGrp="1"/>
          </p:cNvSpPr>
          <p:nvPr>
            <p:ph type="body" sz="half" idx="2"/>
          </p:nvPr>
        </p:nvSpPr>
        <p:spPr>
          <a:xfrm>
            <a:off x="207171" y="2855968"/>
            <a:ext cx="3132773" cy="3011432"/>
          </a:xfrm>
        </p:spPr>
        <p:txBody>
          <a:bodyPr vert="horz" lIns="91440" tIns="45720" rIns="91440" bIns="45720" rtlCol="0" anchor="t">
            <a:noAutofit/>
          </a:bodyPr>
          <a:lstStyle/>
          <a:p>
            <a:pPr algn="ctr">
              <a:lnSpc>
                <a:spcPct val="100000"/>
              </a:lnSpc>
              <a:spcBef>
                <a:spcPct val="20000"/>
              </a:spcBef>
              <a:spcAft>
                <a:spcPct val="20000"/>
              </a:spcAft>
            </a:pPr>
            <a:r>
              <a:rPr lang="nb-NO" sz="2400" b="1">
                <a:solidFill>
                  <a:schemeClr val="bg1"/>
                </a:solidFill>
                <a:latin typeface="Calibri"/>
                <a:cs typeface="Calibri"/>
              </a:rPr>
              <a:t>Kroppens språk skal</a:t>
            </a:r>
            <a:endParaRPr lang="en-US" sz="2400">
              <a:solidFill>
                <a:schemeClr val="bg1"/>
              </a:solidFill>
              <a:ea typeface="+mn-lt"/>
              <a:cs typeface="+mn-lt"/>
            </a:endParaRPr>
          </a:p>
          <a:p>
            <a:pPr algn="ctr">
              <a:lnSpc>
                <a:spcPct val="100000"/>
              </a:lnSpc>
              <a:spcBef>
                <a:spcPct val="20000"/>
              </a:spcBef>
              <a:spcAft>
                <a:spcPct val="20000"/>
              </a:spcAft>
            </a:pPr>
            <a:endParaRPr lang="nb-NO" sz="2400">
              <a:ea typeface="+mn-lt"/>
              <a:cs typeface="+mn-lt"/>
            </a:endParaRPr>
          </a:p>
          <a:p>
            <a:pPr marL="285750" indent="-285750">
              <a:lnSpc>
                <a:spcPct val="100000"/>
              </a:lnSpc>
              <a:spcBef>
                <a:spcPct val="20000"/>
              </a:spcBef>
              <a:spcAft>
                <a:spcPct val="20000"/>
              </a:spcAft>
              <a:buFont typeface="Wingdings,Sans-Serif"/>
              <a:buChar char="ü"/>
            </a:pPr>
            <a:r>
              <a:rPr lang="nb-NO" sz="2400">
                <a:solidFill>
                  <a:schemeClr val="bg1"/>
                </a:solidFill>
                <a:latin typeface="Calibri"/>
                <a:cs typeface="Calibri"/>
              </a:rPr>
              <a:t>Understreker budskap.</a:t>
            </a:r>
            <a:endParaRPr lang="en-US" sz="2400">
              <a:solidFill>
                <a:schemeClr val="bg1"/>
              </a:solidFill>
              <a:ea typeface="+mn-lt"/>
              <a:cs typeface="+mn-lt"/>
            </a:endParaRPr>
          </a:p>
          <a:p>
            <a:pPr marL="285750" indent="-285750">
              <a:lnSpc>
                <a:spcPct val="100000"/>
              </a:lnSpc>
              <a:spcBef>
                <a:spcPct val="20000"/>
              </a:spcBef>
              <a:spcAft>
                <a:spcPct val="20000"/>
              </a:spcAft>
              <a:buFont typeface="Wingdings,Sans-Serif"/>
              <a:buChar char="ü"/>
            </a:pPr>
            <a:r>
              <a:rPr lang="nb-NO" sz="2400">
                <a:solidFill>
                  <a:schemeClr val="bg1"/>
                </a:solidFill>
                <a:latin typeface="Calibri"/>
                <a:cs typeface="Calibri"/>
              </a:rPr>
              <a:t>Samsvare med ord.</a:t>
            </a:r>
            <a:endParaRPr lang="en-US" sz="2400">
              <a:solidFill>
                <a:schemeClr val="bg1"/>
              </a:solidFill>
              <a:ea typeface="+mn-lt"/>
              <a:cs typeface="+mn-lt"/>
            </a:endParaRPr>
          </a:p>
          <a:p>
            <a:pPr marL="285750" indent="-285750">
              <a:lnSpc>
                <a:spcPct val="100000"/>
              </a:lnSpc>
              <a:spcBef>
                <a:spcPct val="20000"/>
              </a:spcBef>
              <a:spcAft>
                <a:spcPct val="20000"/>
              </a:spcAft>
              <a:buFont typeface="Wingdings,Sans-Serif"/>
              <a:buChar char="ü"/>
            </a:pPr>
            <a:r>
              <a:rPr lang="nb-NO" sz="2400">
                <a:solidFill>
                  <a:schemeClr val="bg1"/>
                </a:solidFill>
                <a:latin typeface="Calibri"/>
                <a:cs typeface="Calibri"/>
              </a:rPr>
              <a:t>Ikke ødelegge budskap.</a:t>
            </a:r>
            <a:endParaRPr lang="en-US" sz="2400">
              <a:solidFill>
                <a:schemeClr val="bg1"/>
              </a:solidFill>
            </a:endParaRPr>
          </a:p>
        </p:txBody>
      </p:sp>
      <p:pic>
        <p:nvPicPr>
          <p:cNvPr id="8" name="Bilde 7" descr="Et bilde som inneholder uskarpt&#10;&#10;Automatisk generert beskrivelse">
            <a:extLst>
              <a:ext uri="{FF2B5EF4-FFF2-40B4-BE49-F238E27FC236}">
                <a16:creationId xmlns:a16="http://schemas.microsoft.com/office/drawing/2014/main" id="{E3C6EB87-1858-5A63-E868-FB3F084C37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076" r="20687" b="-1"/>
          <a:stretch/>
        </p:blipFill>
        <p:spPr>
          <a:xfrm>
            <a:off x="3952732" y="10"/>
            <a:ext cx="5572268" cy="685799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noFill/>
        </p:spPr>
      </p:pic>
      <p:sp>
        <p:nvSpPr>
          <p:cNvPr id="17" name="Footer Placeholder 4">
            <a:extLst>
              <a:ext uri="{FF2B5EF4-FFF2-40B4-BE49-F238E27FC236}">
                <a16:creationId xmlns:a16="http://schemas.microsoft.com/office/drawing/2014/main" id="{19E2FD1A-1589-FF55-FD4B-E580AF51B8AB}"/>
              </a:ext>
            </a:extLst>
          </p:cNvPr>
          <p:cNvSpPr>
            <a:spLocks noGrp="1"/>
          </p:cNvSpPr>
          <p:nvPr>
            <p:ph type="ftr" sz="quarter" idx="3"/>
          </p:nvPr>
        </p:nvSpPr>
        <p:spPr>
          <a:xfrm>
            <a:off x="204002" y="6161026"/>
            <a:ext cx="6869195" cy="291588"/>
          </a:xfrm>
        </p:spPr>
        <p:txBody>
          <a:bodyPr/>
          <a:lstStyle/>
          <a:p>
            <a:endParaRPr lang="en-US"/>
          </a:p>
        </p:txBody>
      </p:sp>
      <p:sp>
        <p:nvSpPr>
          <p:cNvPr id="6" name="Plassholder for lysbildenummer 5">
            <a:extLst>
              <a:ext uri="{FF2B5EF4-FFF2-40B4-BE49-F238E27FC236}">
                <a16:creationId xmlns:a16="http://schemas.microsoft.com/office/drawing/2014/main" id="{A9E6F7ED-45C2-AA6F-A38F-1D67911C17BC}"/>
              </a:ext>
            </a:extLst>
          </p:cNvPr>
          <p:cNvSpPr>
            <a:spLocks noGrp="1"/>
          </p:cNvSpPr>
          <p:nvPr>
            <p:ph type="sldNum" sz="quarter" idx="4"/>
          </p:nvPr>
        </p:nvSpPr>
        <p:spPr>
          <a:xfrm>
            <a:off x="7649460" y="6161028"/>
            <a:ext cx="1296987" cy="291589"/>
          </a:xfrm>
        </p:spPr>
        <p:txBody>
          <a:bodyPr anchor="b">
            <a:normAutofit/>
          </a:bodyPr>
          <a:lstStyle/>
          <a:p>
            <a:pPr>
              <a:spcAft>
                <a:spcPts val="600"/>
              </a:spcAft>
            </a:pPr>
            <a:fld id="{69E57DC2-970A-4B3E-BB1C-7A09969E49DF}" type="slidenum">
              <a:rPr lang="en-US" smtClean="0"/>
              <a:pPr>
                <a:spcAft>
                  <a:spcPts val="600"/>
                </a:spcAft>
              </a:pPr>
              <a:t>8</a:t>
            </a:fld>
            <a:endParaRPr lang="en-US"/>
          </a:p>
        </p:txBody>
      </p:sp>
    </p:spTree>
    <p:extLst>
      <p:ext uri="{BB962C8B-B14F-4D97-AF65-F5344CB8AC3E}">
        <p14:creationId xmlns:p14="http://schemas.microsoft.com/office/powerpoint/2010/main" val="2222914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831U03ZdIw"/>
          <p:cNvPicPr>
            <a:picLocks noRot="1" noChangeAspect="1"/>
          </p:cNvPicPr>
          <p:nvPr>
            <a:videoFile r:link="rId1"/>
          </p:nvPr>
        </p:nvPicPr>
        <p:blipFill>
          <a:blip r:embed="rId4"/>
          <a:stretch>
            <a:fillRect/>
          </a:stretch>
        </p:blipFill>
        <p:spPr>
          <a:xfrm>
            <a:off x="219517" y="764704"/>
            <a:ext cx="8704966" cy="4896544"/>
          </a:xfrm>
          <a:prstGeom prst="rect">
            <a:avLst/>
          </a:prstGeom>
        </p:spPr>
      </p:pic>
    </p:spTree>
    <p:extLst>
      <p:ext uri="{BB962C8B-B14F-4D97-AF65-F5344CB8AC3E}">
        <p14:creationId xmlns:p14="http://schemas.microsoft.com/office/powerpoint/2010/main" val="119364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67&quot;&gt;&lt;property id=&quot;20148&quot; value=&quot;5&quot;/&gt;&lt;property id=&quot;20300&quot; value=&quot;Slide 3&quot;/&gt;&lt;property id=&quot;20307&quot; value=&quot;260&quot;/&gt;&lt;/object&gt;&lt;object type=&quot;3&quot; unique_id=&quot;10103&quot;&gt;&lt;property id=&quot;20148&quot; value=&quot;5&quot;/&gt;&lt;property id=&quot;20300&quot; value=&quot;Slide 1&quot;/&gt;&lt;property id=&quot;20307&quot; value=&quot;261&quot;/&gt;&lt;/object&gt;&lt;object type=&quot;3&quot; unique_id=&quot;10196&quot;&gt;&lt;property id=&quot;20148&quot; value=&quot;5&quot;/&gt;&lt;property id=&quot;20300&quot; value=&quot;Slide 2&quot;/&gt;&lt;property id=&quot;20307&quot; value=&quot;262&quot;/&gt;&lt;/object&gt;&lt;/object&gt;&lt;/object&gt;&lt;/database&gt;"/>
  <p:tag name="SECTOMILLISECCONVERTED" val="1"/>
</p:tagLst>
</file>

<file path=ppt/theme/theme1.xml><?xml version="1.0" encoding="utf-8"?>
<a:theme xmlns:a="http://schemas.openxmlformats.org/drawingml/2006/main" name="1_Deltamal">
  <a:themeElements>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fontScheme name="1_Delta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ltamal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clrMap bg1="lt1" tx1="dk1" bg2="lt2" tx2="dk2" accent1="accent1" accent2="accent2" accent3="accent3" accent4="accent4" accent5="accent5" accent6="accent6" hlink="hlink" folHlink="folHlink"/>
    </a:extraClrScheme>
    <a:extraClrScheme>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4_Deltamal">
  <a:themeElements>
    <a:clrScheme name="13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fontScheme name="13_Deltam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000" b="0" i="0" u="none" strike="noStrike" cap="none" normalizeH="0" baseline="0" smtClean="0">
            <a:ln>
              <a:noFill/>
            </a:ln>
            <a:solidFill>
              <a:schemeClr val="tx1"/>
            </a:solidFill>
            <a:effectLst/>
            <a:latin typeface="Arial "/>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000" b="0" i="0" u="none" strike="noStrike" cap="none" normalizeH="0" baseline="0" smtClean="0">
            <a:ln>
              <a:noFill/>
            </a:ln>
            <a:solidFill>
              <a:schemeClr val="tx1"/>
            </a:solidFill>
            <a:effectLst/>
            <a:latin typeface="Arial "/>
          </a:defRPr>
        </a:defPPr>
      </a:lstStyle>
    </a:lnDef>
  </a:objectDefaults>
  <a:extraClrSchemeLst>
    <a:extraClrScheme>
      <a:clrScheme name="13_Deltamal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clrMap bg1="lt1" tx1="dk1" bg2="lt2" tx2="dk2" accent1="accent1" accent2="accent2" accent3="accent3" accent4="accent4" accent5="accent5" accent6="accent6" hlink="hlink" folHlink="folHlink"/>
    </a:extraClrScheme>
    <a:extraClrScheme>
      <a:clrScheme name="13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5_Deltamal">
  <a:themeElements>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fontScheme name="1_Delta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ltamal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clrMap bg1="lt1" tx1="dk1" bg2="lt2" tx2="dk2" accent1="accent1" accent2="accent2" accent3="accent3" accent4="accent4" accent5="accent5" accent6="accent6" hlink="hlink" folHlink="folHlink"/>
    </a:extraClrScheme>
    <a:extraClrScheme>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skjæring">
  <a:themeElements>
    <a:clrScheme name="Custom 1">
      <a:dk1>
        <a:srgbClr val="0B2340"/>
      </a:dk1>
      <a:lt1>
        <a:srgbClr val="FFFFFF"/>
      </a:lt1>
      <a:dk2>
        <a:srgbClr val="3FB6E5"/>
      </a:dk2>
      <a:lt2>
        <a:srgbClr val="FEFFFE"/>
      </a:lt2>
      <a:accent1>
        <a:srgbClr val="0B2340"/>
      </a:accent1>
      <a:accent2>
        <a:srgbClr val="0284C9"/>
      </a:accent2>
      <a:accent3>
        <a:srgbClr val="8AD2E5"/>
      </a:accent3>
      <a:accent4>
        <a:srgbClr val="5CB8B1"/>
      </a:accent4>
      <a:accent5>
        <a:srgbClr val="96D700"/>
      </a:accent5>
      <a:accent6>
        <a:srgbClr val="8EE2B0"/>
      </a:accent6>
      <a:hlink>
        <a:srgbClr val="0284C9"/>
      </a:hlink>
      <a:folHlink>
        <a:srgbClr val="0B234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7BC11B7A-E199-294E-BA1B-DCAC498CD41B}" vid="{263FA1F2-E3E6-3747-995F-98782B5435DF}"/>
    </a:ext>
  </a:extLst>
</a:theme>
</file>

<file path=ppt/theme/theme5.xml><?xml version="1.0" encoding="utf-8"?>
<a:theme xmlns:a="http://schemas.openxmlformats.org/drawingml/2006/main" name="1_Deltamal">
  <a:themeElements>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fontScheme name="1_Delta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ltamal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clrMap bg1="lt1" tx1="dk1" bg2="lt2" tx2="dk2" accent1="accent1" accent2="accent2" accent3="accent3" accent4="accent4" accent5="accent5" accent6="accent6" hlink="hlink" folHlink="folHlink"/>
    </a:extraClrScheme>
    <a:extraClrScheme>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ion xmlns="4c1ae5f8-a55e-4c57-b2de-1935673b523f" xsi:nil="true"/>
    <SiteNo xmlns="4c1ae5f8-a55e-4c57-b2de-1935673b523f">Utvikling: Bli kjent med Delta og rollen som tillitsvalgt - Modul 1 </SiteNo>
    <DocumentType xmlns="4c1ae5f8-a55e-4c57-b2de-1935673b523f">Powerpoint</DocumentType>
    <ContactPersonCompanyID xmlns="4c1ae5f8-a55e-4c57-b2de-1935673b523f" xsi:nil="true"/>
    <MailDate xmlns="4c1ae5f8-a55e-4c57-b2de-1935673b523f" xsi:nil="true"/>
    <DocLink xmlns="4c1ae5f8-a55e-4c57-b2de-1935673b523f" xsi:nil="true"/>
    <ConversationIndex xmlns="4c1ae5f8-a55e-4c57-b2de-1935673b523f" xsi:nil="true"/>
    <ConversationID xmlns="4c1ae5f8-a55e-4c57-b2de-1935673b523f" xsi:nil="true"/>
    <ContactPerson xmlns="4c1ae5f8-a55e-4c57-b2de-1935673b523f" xsi:nil="true"/>
    <ConversationTopic xmlns="4c1ae5f8-a55e-4c57-b2de-1935673b523f" xsi:nil="true"/>
    <DocumentDescription xmlns="4c1ae5f8-a55e-4c57-b2de-1935673b523f" xsi:nil="true"/>
    <ContactPersonCompany xmlns="4c1ae5f8-a55e-4c57-b2de-1935673b523f" xsi:nil="true"/>
    <ContactPersonID xmlns="4c1ae5f8-a55e-4c57-b2de-1935673b523f" xsi:nil="true"/>
    <EmailPreview xmlns="4c1ae5f8-a55e-4c57-b2de-1935673b523f" xsi:nil="true"/>
    <ParentFolderElements xmlns="c57e8ac3-bac6-4857-9469-053a37e0fed8">
      <Value>1</Value>
    </ParentFolderElements>
  </documentManagement>
</p:properties>
</file>

<file path=customXml/item2.xml><?xml version="1.0" encoding="utf-8"?>
<ct:contentTypeSchema xmlns:ct="http://schemas.microsoft.com/office/2006/metadata/contentType" xmlns:ma="http://schemas.microsoft.com/office/2006/metadata/properties/metaAttributes" ct:_="" ma:_="" ma:contentTypeName="Selskapsdokument" ma:contentTypeID="0x010100246E9C1CC917994690F7B11567C58CDA005C375EFC890A444C8107B028F8C3C7FF" ma:contentTypeVersion="12" ma:contentTypeDescription="Opprett et nytt dokument." ma:contentTypeScope="" ma:versionID="74400dc75c44c0d07f4596b69fd7fee8">
  <xsd:schema xmlns:xsd="http://www.w3.org/2001/XMLSchema" xmlns:xs="http://www.w3.org/2001/XMLSchema" xmlns:p="http://schemas.microsoft.com/office/2006/metadata/properties" xmlns:ns2="4c1ae5f8-a55e-4c57-b2de-1935673b523f" xmlns:ns3="c57e8ac3-bac6-4857-9469-053a37e0fed8" xmlns:ns4="04263746-1f02-4030-a4a2-b80bebf19e1c" targetNamespace="http://schemas.microsoft.com/office/2006/metadata/properties" ma:root="true" ma:fieldsID="8a4e9bb57fb82eb530cf09374c249e93" ns2:_="" ns3:_="" ns4:_="">
    <xsd:import namespace="4c1ae5f8-a55e-4c57-b2de-1935673b523f"/>
    <xsd:import namespace="c57e8ac3-bac6-4857-9469-053a37e0fed8"/>
    <xsd:import namespace="04263746-1f02-4030-a4a2-b80bebf19e1c"/>
    <xsd:element name="properties">
      <xsd:complexType>
        <xsd:sequence>
          <xsd:element name="documentManagement">
            <xsd:complexType>
              <xsd:all>
                <xsd:element ref="ns2:DocumentType" minOccurs="0"/>
                <xsd:element ref="ns2:ContactPerson" minOccurs="0"/>
                <xsd:element ref="ns2:ContactPersonCompany" minOccurs="0"/>
                <xsd:element ref="ns2:ContactPersonCompanyID" minOccurs="0"/>
                <xsd:element ref="ns2:ContactPersonID" minOccurs="0"/>
                <xsd:element ref="ns2:DocumentDescription" minOccurs="0"/>
                <xsd:element ref="ns2:MailDate" minOccurs="0"/>
                <xsd:element ref="ns2:Direction" minOccurs="0"/>
                <xsd:element ref="ns2:DocLink" minOccurs="0"/>
                <xsd:element ref="ns2:ConversationIndex" minOccurs="0"/>
                <xsd:element ref="ns2:ConversationID" minOccurs="0"/>
                <xsd:element ref="ns2:ConversationTopic" minOccurs="0"/>
                <xsd:element ref="ns2:SiteNo" minOccurs="0"/>
                <xsd:element ref="ns2:EmailPreview" minOccurs="0"/>
                <xsd:element ref="ns3:ParentFolderElement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bjectDetectorVersion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1ae5f8-a55e-4c57-b2de-1935673b523f" elementFormDefault="qualified">
    <xsd:import namespace="http://schemas.microsoft.com/office/2006/documentManagement/types"/>
    <xsd:import namespace="http://schemas.microsoft.com/office/infopath/2007/PartnerControls"/>
    <xsd:element name="DocumentType" ma:index="8" nillable="true" ma:displayName="Dokumenttype" ma:format="Dropdown" ma:internalName="DocumentType">
      <xsd:simpleType>
        <xsd:restriction base="dms:Choice">
          <xsd:enumeration value="E-post"/>
          <xsd:enumeration value="Dokument"/>
          <xsd:enumeration value="Regneark"/>
          <xsd:enumeration value="PDF"/>
          <xsd:enumeration value="Presentasjon"/>
          <xsd:enumeration value="Bilde"/>
          <xsd:enumeration value="Skjema"/>
          <xsd:enumeration value="Tegning"/>
          <xsd:enumeration value="Excel"/>
          <xsd:enumeration value="Word"/>
          <xsd:enumeration value="Powerpoint"/>
        </xsd:restriction>
      </xsd:simpleType>
    </xsd:element>
    <xsd:element name="ContactPerson" ma:index="9" nillable="true" ma:displayName="Kontaktperson" ma:internalName="ContactPerson">
      <xsd:simpleType>
        <xsd:restriction base="dms:Text"/>
      </xsd:simpleType>
    </xsd:element>
    <xsd:element name="ContactPersonCompany" ma:index="10" nillable="true" ma:displayName="Kontaktperson selskap" ma:internalName="ContactPersonCompany">
      <xsd:simpleType>
        <xsd:restriction base="dms:Text"/>
      </xsd:simpleType>
    </xsd:element>
    <xsd:element name="ContactPersonCompanyID" ma:index="11" nillable="true" ma:displayName="Kontaktperson selskap ID" ma:internalName="ContactPersonCompanyID">
      <xsd:simpleType>
        <xsd:restriction base="dms:Text"/>
      </xsd:simpleType>
    </xsd:element>
    <xsd:element name="ContactPersonID" ma:index="12" nillable="true" ma:displayName="Kontaktperson ID" ma:internalName="ContactPersonID">
      <xsd:simpleType>
        <xsd:restriction base="dms:Text"/>
      </xsd:simpleType>
    </xsd:element>
    <xsd:element name="DocumentDescription" ma:index="13" nillable="true" ma:displayName="Dokumentbeskrivelse" ma:internalName="DocumentDescription">
      <xsd:simpleType>
        <xsd:restriction base="dms:Note"/>
      </xsd:simpleType>
    </xsd:element>
    <xsd:element name="MailDate" ma:index="14" nillable="true" ma:displayName="E-post dato" ma:format="DateTime" ma:internalName="MailDate">
      <xsd:simpleType>
        <xsd:restriction base="dms:DateTime"/>
      </xsd:simpleType>
    </xsd:element>
    <xsd:element name="Direction" ma:index="15" nillable="true" ma:displayName="E-postretning" ma:internalName="Direction">
      <xsd:simpleType>
        <xsd:restriction base="dms:Choice">
          <xsd:enumeration value="Inngående"/>
          <xsd:enumeration value="Utgående"/>
        </xsd:restriction>
      </xsd:simpleType>
    </xsd:element>
    <xsd:element name="DocLink" ma:index="16" nillable="true" ma:displayName="Dokumentlink" ma:internalName="DocLink">
      <xsd:simpleType>
        <xsd:restriction base="dms:Note"/>
      </xsd:simpleType>
    </xsd:element>
    <xsd:element name="ConversationIndex" ma:index="17" nillable="true" ma:displayName="ConversationIndex" ma:internalName="ConversationIndex">
      <xsd:simpleType>
        <xsd:restriction base="dms:Text"/>
      </xsd:simpleType>
    </xsd:element>
    <xsd:element name="ConversationID" ma:index="18" nillable="true" ma:displayName="Samtale" ma:internalName="ConversationID">
      <xsd:simpleType>
        <xsd:restriction base="dms:Text"/>
      </xsd:simpleType>
    </xsd:element>
    <xsd:element name="ConversationTopic" ma:index="19" nillable="true" ma:displayName="Samtale emne" ma:internalName="ConversationTopic">
      <xsd:simpleType>
        <xsd:restriction base="dms:Text"/>
      </xsd:simpleType>
    </xsd:element>
    <xsd:element name="SiteNo" ma:index="20" nillable="true" ma:displayName="Område Nr" ma:internalName="SiteNo">
      <xsd:simpleType>
        <xsd:restriction base="dms:Text"/>
      </xsd:simpleType>
    </xsd:element>
    <xsd:element name="EmailPreview" ma:index="21" nillable="true" ma:displayName="EmailPreview" ma:internalName="EmailPreview">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7e8ac3-bac6-4857-9469-053a37e0fed8" elementFormDefault="qualified">
    <xsd:import namespace="http://schemas.microsoft.com/office/2006/documentManagement/types"/>
    <xsd:import namespace="http://schemas.microsoft.com/office/infopath/2007/PartnerControls"/>
    <xsd:element name="ParentFolderElements" ma:index="22" nillable="true" ma:displayName="Mapperelasjoner" ma:list="{fa66de86-a6e6-4e4d-ba91-0f8ebb9b5f52}" ma:internalName="ParentFolderElements" ma:showField="Title" ma:web="{04263746-1f02-4030-a4a2-b80bebf19e1c}">
      <xsd:complexType>
        <xsd:complexContent>
          <xsd:extension base="dms:MultiChoiceLookup">
            <xsd:sequence>
              <xsd:element name="Value" type="dms:Lookup" maxOccurs="unbounded" minOccurs="0" nillable="true"/>
            </xsd:sequence>
          </xsd:extension>
        </xsd:complexContent>
      </xsd:complexType>
    </xsd:element>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AutoTags" ma:index="25" nillable="true" ma:displayName="Tags" ma:internalName="MediaServiceAutoTags"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263746-1f02-4030-a4a2-b80bebf19e1c" elementFormDefault="qualified">
    <xsd:import namespace="http://schemas.microsoft.com/office/2006/documentManagement/types"/>
    <xsd:import namespace="http://schemas.microsoft.com/office/infopath/2007/PartnerControls"/>
    <xsd:element name="SharedWithUsers" ma:index="2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E24DE6-9171-4C78-8D5E-D037B3BB74AC}">
  <ds:schemaRefs>
    <ds:schemaRef ds:uri="4c1ae5f8-a55e-4c57-b2de-1935673b523f"/>
    <ds:schemaRef ds:uri="c57e8ac3-bac6-4857-9469-053a37e0fe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B6F6A28-D110-4836-B65E-EF2EC47937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1ae5f8-a55e-4c57-b2de-1935673b523f"/>
    <ds:schemaRef ds:uri="c57e8ac3-bac6-4857-9469-053a37e0fed8"/>
    <ds:schemaRef ds:uri="04263746-1f02-4030-a4a2-b80bebf19e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D0FF46-D66A-4BAC-A85D-36699B3694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Delta mal for opplæring</Template>
  <Application>Microsoft Office PowerPoint</Application>
  <PresentationFormat>Skjermfremvisning (4:3)</PresentationFormat>
  <Slides>40</Slides>
  <Notes>34</Notes>
  <HiddenSlides>0</HiddenSlides>
  <ScaleCrop>false</ScaleCrop>
  <HeadingPairs>
    <vt:vector size="4" baseType="variant">
      <vt:variant>
        <vt:lpstr>Tema</vt:lpstr>
      </vt:variant>
      <vt:variant>
        <vt:i4>5</vt:i4>
      </vt:variant>
      <vt:variant>
        <vt:lpstr>Lysbildetitler</vt:lpstr>
      </vt:variant>
      <vt:variant>
        <vt:i4>40</vt:i4>
      </vt:variant>
    </vt:vector>
  </HeadingPairs>
  <TitlesOfParts>
    <vt:vector size="45" baseType="lpstr">
      <vt:lpstr>1_Deltamal</vt:lpstr>
      <vt:lpstr>24_Deltamal</vt:lpstr>
      <vt:lpstr>25_Deltamal</vt:lpstr>
      <vt:lpstr>Beskjæring</vt:lpstr>
      <vt:lpstr>1_Deltamal</vt:lpstr>
      <vt:lpstr>Kommunikasjon</vt:lpstr>
      <vt:lpstr>                                  </vt:lpstr>
      <vt:lpstr>PowerPoint-presentasjon</vt:lpstr>
      <vt:lpstr>PowerPoint-presentasjon</vt:lpstr>
      <vt:lpstr>Forberedelser</vt:lpstr>
      <vt:lpstr>Det er lov å snuble litt!</vt:lpstr>
      <vt:lpstr>Det er rett og slett ganske vanlig!</vt:lpstr>
      <vt:lpstr>Kommunikasjon er mer enn bare ord</vt:lpstr>
      <vt:lpstr>PowerPoint-presentasjon</vt:lpstr>
      <vt:lpstr>Kroppsspråk foran forsamlinger</vt:lpstr>
      <vt:lpstr>Hva er det som skjer?</vt:lpstr>
      <vt:lpstr>Kommunikasjonsmodell</vt:lpstr>
      <vt:lpstr>PowerPoint-presentasjon</vt:lpstr>
      <vt:lpstr>PowerPoint-presentasjon</vt:lpstr>
      <vt:lpstr>Tips for stemningen i møtet</vt:lpstr>
      <vt:lpstr>Enkle teknikker kan hjelpe deg når du skal:</vt:lpstr>
      <vt:lpstr>PowerPoint-presentasjon</vt:lpstr>
      <vt:lpstr>PowerPoint-presentasjon</vt:lpstr>
      <vt:lpstr>Hersketeknikker</vt:lpstr>
      <vt:lpstr>PowerPoint-presentasjon</vt:lpstr>
      <vt:lpstr>Hersketeknikker</vt:lpstr>
      <vt:lpstr>PowerPoint-presentasjon</vt:lpstr>
      <vt:lpstr>Bruk retoriske «knep» </vt:lpstr>
      <vt:lpstr>PowerPoint-presentasjon</vt:lpstr>
      <vt:lpstr>Presentasjonsteknikken S T A I A</vt:lpstr>
      <vt:lpstr>STAIA kan brukes i flere sammenhenger</vt:lpstr>
      <vt:lpstr>PowerPoint-presentasjon</vt:lpstr>
      <vt:lpstr>Individuell oppgave 1</vt:lpstr>
      <vt:lpstr>Enkel oppbygging av en kort tale</vt:lpstr>
      <vt:lpstr>PowerPoint-presentasjon</vt:lpstr>
      <vt:lpstr>Vi fortsetter  med  temaet  kommunikasjon</vt:lpstr>
      <vt:lpstr>Presentasjonsteknikken S T A I A</vt:lpstr>
      <vt:lpstr>PowerPoint-presentasjon</vt:lpstr>
      <vt:lpstr>Individuell oppgave 2</vt:lpstr>
      <vt:lpstr>Individuell oppgave 3</vt:lpstr>
      <vt:lpstr>Individuell oppgave 4</vt:lpstr>
      <vt:lpstr>Individuell oppgave - STAIA </vt:lpstr>
      <vt:lpstr>Oppsummering </vt:lpstr>
      <vt:lpstr>Har vi nådd målene med kurset?</vt:lpstr>
      <vt:lpstr>PowerPoint-presentasjon</vt:lpstr>
    </vt:vector>
  </TitlesOfParts>
  <Company>Delta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 4 - Kommunikasjon</dc:title>
  <dc:creator>Per Christian Larsen</dc:creator>
  <cp:revision>5</cp:revision>
  <cp:lastPrinted>2017-03-13T12:37:59Z</cp:lastPrinted>
  <dcterms:created xsi:type="dcterms:W3CDTF">2017-03-12T17:43:07Z</dcterms:created>
  <dcterms:modified xsi:type="dcterms:W3CDTF">2023-09-18T08:37:46Z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0x010100246E9C1CC917994690F7B11567C58CDA005C375EFC890A444C8107B028F8C3C7FF</vt:lpwstr>
  </property>
  <property fmtid="{D5CDD505-2E9C-101B-9397-08002B2CF9AE}" pid="3" name="Modified_x0020_By">
    <vt:lpwstr>i:0#.w|prod\kenneth.invo</vt:lpwstr>
  </property>
  <property fmtid="{D5CDD505-2E9C-101B-9397-08002B2CF9AE}" pid="4" name="Modified By">
    <vt:lpwstr>i:0#.w|prod\kenneth.invo</vt:lpwstr>
  </property>
  <property fmtid="{D5CDD505-2E9C-101B-9397-08002B2CF9AE}" pid="5" name="DocumentContent">
    <vt:lpwstr/>
  </property>
</Properties>
</file>